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5" d="100"/>
          <a:sy n="45" d="100"/>
        </p:scale>
        <p:origin x="8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E554F1E-A50E-486F-B699-876E4A09D3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8C36EA2-7C1F-4FF9-A1D4-9BA813D7C1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2033488-E660-4BE6-BBA9-36AF71CF0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95A3-B0D4-48A6-BA9B-9990694694DE}" type="datetimeFigureOut">
              <a:rPr lang="el-GR" smtClean="0"/>
              <a:t>19/11/2020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85849AE-CEAB-492A-A5E6-5C00850C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10DD7FE-8649-4C28-A7BA-F9335B6BD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0D2F-8441-4AFC-B77E-D407A371FA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1564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4068296-2DBC-4720-B962-B01293E82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9971233-4209-4ADD-A56E-EC532E8690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8BF8765-F48F-43C1-ACFB-62D387065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95A3-B0D4-48A6-BA9B-9990694694DE}" type="datetimeFigureOut">
              <a:rPr lang="el-GR" smtClean="0"/>
              <a:t>19/11/2020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D267F27-CA48-4720-A8D5-1048CF3EA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0157F06-5D44-4149-987A-E1B35DB1D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0D2F-8441-4AFC-B77E-D407A371FA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9858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52E62849-B3BF-43BF-80C1-C2E78DDF14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63838E5-AF1C-4F48-A006-F192B568B8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8BF5AD4-9826-47AA-B366-83FEF9FF2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95A3-B0D4-48A6-BA9B-9990694694DE}" type="datetimeFigureOut">
              <a:rPr lang="el-GR" smtClean="0"/>
              <a:t>19/11/2020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138C709-4F95-4BDB-A938-2AB99BCAE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4FFD4B1-FE0D-4107-8733-489B09ABD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0D2F-8441-4AFC-B77E-D407A371FA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7009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520CFF3-9A64-4A10-954C-68F26A97D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EE1A61F-58F4-4543-97D6-7394C3FE0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7996988-DAB7-44EC-AF48-EC99615F2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95A3-B0D4-48A6-BA9B-9990694694DE}" type="datetimeFigureOut">
              <a:rPr lang="el-GR" smtClean="0"/>
              <a:t>19/11/2020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2EBB19D-1064-4ED2-96FB-46F50A141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62594C2-F862-4156-BD8F-0D1D0BB1A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0D2F-8441-4AFC-B77E-D407A371FA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755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D04D925-D480-4C25-9D70-1D538B8F9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F42EDE1-7328-42D9-AC16-28958FAFB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E20DDF2-E03E-42D8-B5A4-E2AB84C4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95A3-B0D4-48A6-BA9B-9990694694DE}" type="datetimeFigureOut">
              <a:rPr lang="el-GR" smtClean="0"/>
              <a:t>19/11/2020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EA0EC4A-98D2-4453-B785-F632F86DC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F05EEF6-003B-48F9-998D-3EC449B6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0D2F-8441-4AFC-B77E-D407A371FA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7471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F5D3C88-97F9-4E22-B5BC-30BE0F963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4DCCF29-5B03-420F-AFE6-71B96090F6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E3E3B4F-695A-4342-B567-83BA1DB87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5D06986-1E01-4F76-8470-26DDAB74B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95A3-B0D4-48A6-BA9B-9990694694DE}" type="datetimeFigureOut">
              <a:rPr lang="el-GR" smtClean="0"/>
              <a:t>19/11/2020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C5ECDE6-1FA5-49C2-9651-9D0211A28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48E5203-72F1-4121-9394-6FFF21670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0D2F-8441-4AFC-B77E-D407A371FA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3319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8A4D8AE-4C52-407F-B33A-55FFD35A3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5BCDB29-680D-45C8-BDF1-1305D4292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58FCD73-56D8-44CE-BE59-9E322D735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93F990C1-4BB7-466B-9B28-93FE15085B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D3B43D73-7552-4F1F-BA73-D4A1F91897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4CBDAFDE-E71D-4EC5-A130-600C2222D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95A3-B0D4-48A6-BA9B-9990694694DE}" type="datetimeFigureOut">
              <a:rPr lang="el-GR" smtClean="0"/>
              <a:t>19/11/2020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BE5E6C4E-66DD-497E-B430-2CFBB8B4C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69EDBD08-C207-4179-99A1-AEE9E74CF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0D2F-8441-4AFC-B77E-D407A371FA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8144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C06424-CAF9-43AA-B45A-B46F8AC2B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4A15A766-AB6E-4982-837F-9F2CE9E5E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95A3-B0D4-48A6-BA9B-9990694694DE}" type="datetimeFigureOut">
              <a:rPr lang="el-GR" smtClean="0"/>
              <a:t>19/11/2020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A10E8D8F-40FE-456B-AD4F-6112C8041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3B6F8A28-876C-4C8F-8F4B-B76E33B08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0D2F-8441-4AFC-B77E-D407A371FA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563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4F0F1E72-5F37-4076-BD77-664B56D76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95A3-B0D4-48A6-BA9B-9990694694DE}" type="datetimeFigureOut">
              <a:rPr lang="el-GR" smtClean="0"/>
              <a:t>19/11/2020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29809D7B-AEE4-48D9-9435-B2160B7F1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E563B61F-C3C5-4DA8-8CD6-02703A0B1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0D2F-8441-4AFC-B77E-D407A371FA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293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950C940-31F9-41BA-A64F-5F424E6E0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1C4DB46-2C12-4A98-A0C0-5C1743830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B649362-5059-446B-860E-7C54BEB4A4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379340F-5F12-4BAC-9A35-996FCA81A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95A3-B0D4-48A6-BA9B-9990694694DE}" type="datetimeFigureOut">
              <a:rPr lang="el-GR" smtClean="0"/>
              <a:t>19/11/2020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BDE9086-805B-41AC-AB25-AC65A4044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3BF853F-8A12-4017-B6D3-1AEFB7B19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0D2F-8441-4AFC-B77E-D407A371FA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378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FFA318-9F6F-4CBE-82F2-1A96E578A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9CB06F2D-7098-45E9-B9C8-1FAF905B63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A79D531-F05F-49F8-ADBB-7C0427DEF6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6FD04A9-C5ED-49F6-8A55-8E0B13C11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95A3-B0D4-48A6-BA9B-9990694694DE}" type="datetimeFigureOut">
              <a:rPr lang="el-GR" smtClean="0"/>
              <a:t>19/11/2020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3FEDDBB-F157-4CAE-AE0C-2EE985125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E7B41E6-DA9E-4233-B5A8-179085631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0D2F-8441-4AFC-B77E-D407A371FA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7360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2121990D-A802-44EE-9550-BBFB99DED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336E076-2EF9-4EFE-A270-315FCD0869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02444A6-68F3-41E6-B18F-D7CEE2071E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595A3-B0D4-48A6-BA9B-9990694694DE}" type="datetimeFigureOut">
              <a:rPr lang="el-GR" smtClean="0"/>
              <a:t>19/11/2020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220C0A7-A847-4E86-938B-FBFD46AF12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4DA2319-FBEE-45A7-8CA2-AE4C1558C7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80D2F-8441-4AFC-B77E-D407A371FA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3069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D3D476A-F201-4232-AF2B-453DE54503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ΑΣΚΗΣΗ 10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101CEA1A-7348-4F88-B66C-0C8E82A45D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1297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7FEA324-1D90-42CB-BC65-642082CCD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ΑΣΚΗΣΗ 8</a:t>
            </a:r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98D3C650-0D0F-41E4-94B5-09297AADF2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10515600" cy="4351338"/>
          </a:xfrm>
        </p:spPr>
      </p:pic>
    </p:spTree>
    <p:extLst>
      <p:ext uri="{BB962C8B-B14F-4D97-AF65-F5344CB8AC3E}">
        <p14:creationId xmlns:p14="http://schemas.microsoft.com/office/powerpoint/2010/main" val="3132574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1FDF420-E417-4847-816C-39BB032FB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8131"/>
          </a:xfrm>
        </p:spPr>
        <p:txBody>
          <a:bodyPr/>
          <a:lstStyle/>
          <a:p>
            <a:r>
              <a:rPr lang="el-GR" dirty="0"/>
              <a:t>ΛΥΣΗ</a:t>
            </a:r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A888195E-76CA-4207-AF15-514C16F9CD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121" y="1063625"/>
            <a:ext cx="12021879" cy="3444580"/>
          </a:xfr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id="{4A5D0154-DDF4-4AAE-82BA-9BFB25917D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85" y="4104166"/>
            <a:ext cx="11835829" cy="275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170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C24C8CD-B1B9-420C-A858-8E95CA2E6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8131"/>
          </a:xfrm>
        </p:spPr>
        <p:txBody>
          <a:bodyPr/>
          <a:lstStyle/>
          <a:p>
            <a:r>
              <a:rPr lang="el-GR" dirty="0"/>
              <a:t>ΑΣΚΗΣΗ 9</a:t>
            </a:r>
          </a:p>
        </p:txBody>
      </p:sp>
      <p:pic>
        <p:nvPicPr>
          <p:cNvPr id="7" name="Θέση περιεχομένου 6">
            <a:extLst>
              <a:ext uri="{FF2B5EF4-FFF2-40B4-BE49-F238E27FC236}">
                <a16:creationId xmlns:a16="http://schemas.microsoft.com/office/drawing/2014/main" id="{1B3FC528-1216-4DBB-9EA3-9DE7CA96C8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10262191" cy="4351338"/>
          </a:xfrm>
        </p:spPr>
      </p:pic>
    </p:spTree>
    <p:extLst>
      <p:ext uri="{BB962C8B-B14F-4D97-AF65-F5344CB8AC3E}">
        <p14:creationId xmlns:p14="http://schemas.microsoft.com/office/powerpoint/2010/main" val="2065709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9CC8B066-878A-4281-9329-57A2A412E5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195" y="0"/>
            <a:ext cx="1012219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28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17CF4FB2-DE43-4089-B379-98076EA2F6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1495425"/>
            <a:ext cx="11506200" cy="3867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67135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</Words>
  <Application>Microsoft Office PowerPoint</Application>
  <PresentationFormat>Ευρεία οθόνη</PresentationFormat>
  <Paragraphs>4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Θέμα του Office</vt:lpstr>
      <vt:lpstr>ΑΣΚΗΣΗ 10</vt:lpstr>
      <vt:lpstr>ΑΣΚΗΣΗ 8</vt:lpstr>
      <vt:lpstr>ΛΥΣΗ</vt:lpstr>
      <vt:lpstr>ΑΣΚΗΣΗ 9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ΑΣΚΗΣΗ 10</dc:title>
  <dc:creator>user</dc:creator>
  <cp:lastModifiedBy>user</cp:lastModifiedBy>
  <cp:revision>6</cp:revision>
  <dcterms:created xsi:type="dcterms:W3CDTF">2020-11-19T20:24:11Z</dcterms:created>
  <dcterms:modified xsi:type="dcterms:W3CDTF">2020-11-19T20:41:25Z</dcterms:modified>
</cp:coreProperties>
</file>