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554F1E-A50E-486F-B699-876E4A09D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8C36EA2-7C1F-4FF9-A1D4-9BA813D7C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033488-E660-4BE6-BBA9-36AF71CF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85849AE-CEAB-492A-A5E6-5C00850C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10DD7FE-8649-4C28-A7BA-F9335B6B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56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068296-2DBC-4720-B962-B01293E8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9971233-4209-4ADD-A56E-EC532E869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BF8765-F48F-43C1-ACFB-62D38706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267F27-CA48-4720-A8D5-1048CF3E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157F06-5D44-4149-987A-E1B35DB1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985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2E62849-B3BF-43BF-80C1-C2E78DDF1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63838E5-AF1C-4F48-A006-F192B568B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BF5AD4-9826-47AA-B366-83FEF9FF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38C709-4F95-4BDB-A938-2AB99BCA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FFD4B1-FE0D-4107-8733-489B09AB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700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20CFF3-9A64-4A10-954C-68F26A97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E1A61F-58F4-4543-97D6-7394C3FE0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996988-DAB7-44EC-AF48-EC99615F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EBB19D-1064-4ED2-96FB-46F50A14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2594C2-F862-4156-BD8F-0D1D0BB1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5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04D925-D480-4C25-9D70-1D538B8F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42EDE1-7328-42D9-AC16-28958FAFB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20DDF2-E03E-42D8-B5A4-E2AB84C4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A0EC4A-98D2-4453-B785-F632F86D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05EEF6-003B-48F9-998D-3EC449B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47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5D3C88-97F9-4E22-B5BC-30BE0F963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DCCF29-5B03-420F-AFE6-71B96090F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E3E3B4F-695A-4342-B567-83BA1DB87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5D06986-1E01-4F76-8470-26DDAB74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C5ECDE6-1FA5-49C2-9651-9D0211A2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48E5203-72F1-4121-9394-6FFF2167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331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A4D8AE-4C52-407F-B33A-55FFD35A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BCDB29-680D-45C8-BDF1-1305D4292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58FCD73-56D8-44CE-BE59-9E322D735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3F990C1-4BB7-466B-9B28-93FE15085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3B43D73-7552-4F1F-BA73-D4A1F9189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CBDAFDE-E71D-4EC5-A130-600C2222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E5E6C4E-66DD-497E-B430-2CFBB8B4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EDBD08-C207-4179-99A1-AEE9E74C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14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C06424-CAF9-43AA-B45A-B46F8AC2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A15A766-AB6E-4982-837F-9F2CE9E5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10E8D8F-40FE-456B-AD4F-6112C804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B6F8A28-876C-4C8F-8F4B-B76E33B0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6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F0F1E72-5F37-4076-BD77-664B56D7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809D7B-AEE4-48D9-9435-B2160B7F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563B61F-C3C5-4DA8-8CD6-02703A0B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9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50C940-31F9-41BA-A64F-5F424E6E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C4DB46-2C12-4A98-A0C0-5C174383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B649362-5059-446B-860E-7C54BEB4A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379340F-5F12-4BAC-9A35-996FCA81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DE9086-805B-41AC-AB25-AC65A404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BF853F-8A12-4017-B6D3-1AEFB7B1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78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FFA318-9F6F-4CBE-82F2-1A96E578A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CB06F2D-7098-45E9-B9C8-1FAF905B6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A79D531-F05F-49F8-ADBB-7C0427DEF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FD04A9-C5ED-49F6-8A55-8E0B13C11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3FEDDBB-F157-4CAE-AE0C-2EE98512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E7B41E6-DA9E-4233-B5A8-17908563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36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121990D-A802-44EE-9550-BBFB99DE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336E076-2EF9-4EFE-A270-315FCD086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02444A6-68F3-41E6-B18F-D7CEE2071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95A3-B0D4-48A6-BA9B-9990694694DE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20C0A7-A847-4E86-938B-FBFD46AF1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DA2319-FBEE-45A7-8CA2-AE4C1558C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0D2F-8441-4AFC-B77E-D407A371FA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306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3D476A-F201-4232-AF2B-453DE5450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ΑΣΚΗΣΗ 10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01CEA1A-7348-4F88-B66C-0C8E82A45D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29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FEA324-1D90-42CB-BC65-642082CC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8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98D3C650-0D0F-41E4-94B5-09297AADF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313257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FDF420-E417-4847-816C-39BB032F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r>
              <a:rPr lang="el-GR" dirty="0"/>
              <a:t>ΛΥΣΗ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888195E-76CA-4207-AF15-514C16F9C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1" y="1063625"/>
            <a:ext cx="12021879" cy="3444580"/>
          </a:xfr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4A5D0154-DDF4-4AAE-82BA-9BFB25917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5" y="4104166"/>
            <a:ext cx="11835829" cy="27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7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24C8CD-B1B9-420C-A858-8E95CA2E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r>
              <a:rPr lang="el-GR" dirty="0"/>
              <a:t>ΑΣΚΗΣΗ 9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1B3FC528-1216-4DBB-9EA3-9DE7CA96C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262191" cy="4351338"/>
          </a:xfrm>
        </p:spPr>
      </p:pic>
    </p:spTree>
    <p:extLst>
      <p:ext uri="{BB962C8B-B14F-4D97-AF65-F5344CB8AC3E}">
        <p14:creationId xmlns:p14="http://schemas.microsoft.com/office/powerpoint/2010/main" val="206570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CC8B066-878A-4281-9329-57A2A412E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95" y="0"/>
            <a:ext cx="10122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7CF4FB2-DE43-4089-B379-98076EA2F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495425"/>
            <a:ext cx="115062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713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Ευρεία οθόνη</PresentationFormat>
  <Paragraphs>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ΑΣΚΗΣΗ 10</vt:lpstr>
      <vt:lpstr>ΑΣΚΗΣΗ 8</vt:lpstr>
      <vt:lpstr>ΛΥΣΗ</vt:lpstr>
      <vt:lpstr>ΑΣΚΗΣΗ 9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10</dc:title>
  <dc:creator>user</dc:creator>
  <cp:lastModifiedBy>user</cp:lastModifiedBy>
  <cp:revision>6</cp:revision>
  <dcterms:created xsi:type="dcterms:W3CDTF">2020-11-19T20:24:11Z</dcterms:created>
  <dcterms:modified xsi:type="dcterms:W3CDTF">2020-11-19T20:41:25Z</dcterms:modified>
</cp:coreProperties>
</file>