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4" r:id="rId6"/>
    <p:sldId id="262" r:id="rId7"/>
    <p:sldId id="265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Προεπιλεγμένη ενότητα" id="{904E08C3-BFFC-461C-B9AD-1ED1944B5B2A}">
          <p14:sldIdLst>
            <p14:sldId id="256"/>
          </p14:sldIdLst>
        </p14:section>
        <p14:section name="ΑΣΚΗΣΗ 1" id="{747C271C-866D-4FA5-99A4-CEF30DE0A419}">
          <p14:sldIdLst>
            <p14:sldId id="257"/>
            <p14:sldId id="258"/>
            <p14:sldId id="259"/>
            <p14:sldId id="264"/>
            <p14:sldId id="262"/>
            <p14:sldId id="265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2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5" d="100"/>
          <a:sy n="45" d="100"/>
        </p:scale>
        <p:origin x="82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E2F05A-AA0E-4C63-B08A-3D55B3BDF446}" type="datetimeFigureOut">
              <a:rPr lang="el-GR" smtClean="0"/>
              <a:t>18/11/2020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60BB9A-A277-4FBF-816F-6851237A6E9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71907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4816710-A1C5-4D98-B018-F96B94D8F9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18943F1-5232-4009-B596-903FCA9E51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0258C39-DA87-4006-AB4F-490F465D9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26D9-6ACC-483D-9652-6B5280303534}" type="datetimeFigureOut">
              <a:rPr lang="el-GR" smtClean="0"/>
              <a:t>18/11/2020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13BB5CF-7B10-460E-AED0-1FBE86FA3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1F8AA3B-1DE6-47D6-B5F6-B49DECE79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BCCE-32B7-436B-B3A2-0FF66EE1DDF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31100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EEDAB5A-7E0F-4C45-93AD-129B36336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446BA48C-2C66-405C-8F09-E569D841A5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97FB1A4-4CD8-4328-A32F-67E1BDD06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26D9-6ACC-483D-9652-6B5280303534}" type="datetimeFigureOut">
              <a:rPr lang="el-GR" smtClean="0"/>
              <a:t>18/11/2020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529957B-A0EC-4FBE-A853-9BE1CB39E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5256EF2-7ECF-4FC4-ADDB-FE93E2C1B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BCCE-32B7-436B-B3A2-0FF66EE1DDF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18708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38527565-90DB-4C64-883F-4A0C282ADC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BE9AE06D-0711-47B7-A318-3DAF0D4CBA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B558E63-57B6-486E-A721-EF9BCD254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26D9-6ACC-483D-9652-6B5280303534}" type="datetimeFigureOut">
              <a:rPr lang="el-GR" smtClean="0"/>
              <a:t>18/11/2020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DA9FD77-6B4D-467F-8CE4-E6E942EB2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A9690BE-9663-4CC5-B66B-378A8206D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BCCE-32B7-436B-B3A2-0FF66EE1DDF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54056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3B21D9A-AD8E-4462-B150-39BE5D59E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45E1A81-6435-4BE3-A42D-E3176B0C53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C136A15-604F-4CB8-8DF4-3908A7969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26D9-6ACC-483D-9652-6B5280303534}" type="datetimeFigureOut">
              <a:rPr lang="el-GR" smtClean="0"/>
              <a:t>18/11/2020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8E31161-42D9-477A-A773-FE215E37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0DFBC8C-05D8-41BC-98EC-040647EEB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BCCE-32B7-436B-B3A2-0FF66EE1DDF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25703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A6C487D-EE8F-46A1-8751-B459C90BC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07A5C49-844C-4E8F-AB99-1373C29175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06AB41C-D2DB-403F-93D1-A3304BEE4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26D9-6ACC-483D-9652-6B5280303534}" type="datetimeFigureOut">
              <a:rPr lang="el-GR" smtClean="0"/>
              <a:t>18/11/2020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D80EDD8-323B-4BAF-A7C0-6EECE842A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377AC49-ADDA-4981-AAF4-053E5A3BB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BCCE-32B7-436B-B3A2-0FF66EE1DDF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6075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C676B40-348E-4C07-9FE1-5EB19E6CA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DD78C0E-8F45-4B58-8874-4E1DE884FD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F24F4CC-BCBE-4AE3-9ED7-1739786BC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2D5007F-DFFA-4511-B5F9-11EBAD553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26D9-6ACC-483D-9652-6B5280303534}" type="datetimeFigureOut">
              <a:rPr lang="el-GR" smtClean="0"/>
              <a:t>18/11/2020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57C60DF0-23F5-4BCF-9D6E-3A94F73A6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F6BC2FE-0C2A-491E-9CB3-7DC17C797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BCCE-32B7-436B-B3A2-0FF66EE1DDF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5243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1C5FC0C-E8C1-453A-AF55-D80889EB5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8A73D19-89A2-4F2B-8F3D-6EB2926E4B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B89386B-B147-4743-866A-2B6891E76E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B5980B4A-42DB-43D0-8E06-650B3490F8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DA440D5D-05BE-491C-983F-046642586B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19A3D974-6EFD-4BB9-9FDF-90728F68A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26D9-6ACC-483D-9652-6B5280303534}" type="datetimeFigureOut">
              <a:rPr lang="el-GR" smtClean="0"/>
              <a:t>18/11/2020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34663570-ABE9-434C-8639-FC996E3BF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9B6952D8-9AFD-4AD7-869C-611A8D2C3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BCCE-32B7-436B-B3A2-0FF66EE1DDF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77313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8CA85EC-39A9-4706-A243-A33A41AD7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18AD5149-5B37-4CE0-8E5D-DE530B4A6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26D9-6ACC-483D-9652-6B5280303534}" type="datetimeFigureOut">
              <a:rPr lang="el-GR" smtClean="0"/>
              <a:t>18/11/2020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0994A6BE-4FEB-49F8-AC3D-7A7569ED9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BD670FAE-9883-4452-9D80-D6F37BCD2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BCCE-32B7-436B-B3A2-0FF66EE1DDF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0540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EF28978A-B77B-4851-A8EA-022CD0B0A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26D9-6ACC-483D-9652-6B5280303534}" type="datetimeFigureOut">
              <a:rPr lang="el-GR" smtClean="0"/>
              <a:t>18/11/2020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E0CCAC68-A49E-4111-8C21-794353E65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1AC4E006-17E0-4A01-8478-FB6005B5D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BCCE-32B7-436B-B3A2-0FF66EE1DDF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663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E83A6DA-7767-4B1B-A45C-86BDB905D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1601E13-55E1-4769-B575-7579F677D1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FBBF6CD5-C29A-4AFE-B4AD-747293B22F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A95C602-DFC6-4D28-8024-F105EBE02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26D9-6ACC-483D-9652-6B5280303534}" type="datetimeFigureOut">
              <a:rPr lang="el-GR" smtClean="0"/>
              <a:t>18/11/2020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EAA23FB-1BAC-4E6C-847C-D79205448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0F537999-6335-40F4-A758-2BC9129CC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BCCE-32B7-436B-B3A2-0FF66EE1DDF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31820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DAF56F2-D902-42E2-8FA7-690001D01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DFF2B668-CEFF-4532-BA07-C36E567680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7A59CD5F-FBD5-403D-835B-FD588CAAD8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462EC06-CE96-44C3-9E8A-A15ED3352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26D9-6ACC-483D-9652-6B5280303534}" type="datetimeFigureOut">
              <a:rPr lang="el-GR" smtClean="0"/>
              <a:t>18/11/2020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837CA86-D881-445F-9DF7-ACE170C81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3450A954-0C07-485D-9C04-4BE1F0B92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BCCE-32B7-436B-B3A2-0FF66EE1DDF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44030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39D9E792-598C-4E57-901B-45282F898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1B29675-CA3A-43D4-AE94-2F7512F8A1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CE9BF33-7576-4E7A-B0AD-8138862B29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C26D9-6ACC-483D-9652-6B5280303534}" type="datetimeFigureOut">
              <a:rPr lang="el-GR" smtClean="0"/>
              <a:t>18/11/2020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20CBD14-E8FA-4383-8E46-68CB0F85A2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994795A-5B94-41C5-B55B-080F46E941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0BCCE-32B7-436B-B3A2-0FF66EE1DDF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69110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5818E40-326E-4A9E-AAB7-32C5B700BF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ΑΣΚΗΣΕΙΣ ΦΟΡΟΛΟΓΙΣΗΣ ΦΥΣΙΚΩΝ ΠΡΟΣΩΠΩΝ</a:t>
            </a:r>
            <a:br>
              <a:rPr lang="el-GR" dirty="0"/>
            </a:br>
            <a:endParaRPr lang="el-GR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3CAE8833-C2C2-4F16-B913-A73EAE8E76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764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DE20EC6E-9A36-4909-8E71-BFC9B38A3B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9000" y="1127051"/>
            <a:ext cx="5153999" cy="573094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C116B6A-8ADC-44F1-AC38-9369E47E04AF}"/>
              </a:ext>
            </a:extLst>
          </p:cNvPr>
          <p:cNvSpPr txBox="1"/>
          <p:nvPr/>
        </p:nvSpPr>
        <p:spPr>
          <a:xfrm rot="21290017">
            <a:off x="3487479" y="2296633"/>
            <a:ext cx="148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5" name="Τίτλος 4">
            <a:extLst>
              <a:ext uri="{FF2B5EF4-FFF2-40B4-BE49-F238E27FC236}">
                <a16:creationId xmlns:a16="http://schemas.microsoft.com/office/drawing/2014/main" id="{EDA5D564-FC3F-435D-A898-165D0A2F7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ΑΣΚΗΣΗ 1</a:t>
            </a:r>
            <a:br>
              <a:rPr lang="el-GR" dirty="0"/>
            </a:br>
            <a:endParaRPr lang="el-GR" dirty="0"/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B1A25FFF-6BE6-4841-8A71-6A937BECA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7172"/>
            <a:ext cx="10515600" cy="6358270"/>
          </a:xfrm>
        </p:spPr>
        <p:txBody>
          <a:bodyPr/>
          <a:lstStyle/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57429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BDEB40B4-F2E7-461E-AB15-5C5C483C6E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8814" y="0"/>
            <a:ext cx="88543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451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DD4BF354-6C29-49A1-AB35-81091FB406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78" y="0"/>
            <a:ext cx="105998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752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2A9818E-66E9-4A3D-82AE-795342C19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ΑΣΚΗΣΗ 4</a:t>
            </a:r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DDD58F84-3A38-4DA2-803D-40E9730A8B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48937" y="1297173"/>
            <a:ext cx="12621197" cy="1658678"/>
          </a:xfr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3B20F8F6-D18B-4558-B8EA-A4D6901064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2254101"/>
            <a:ext cx="13728405" cy="4423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230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5A1A93A1-ECF9-42FC-926C-05C910FEF5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261228"/>
            <a:ext cx="12206177" cy="4323889"/>
          </a:xfrm>
          <a:prstGeom prst="rect">
            <a:avLst/>
          </a:prstGeom>
        </p:spPr>
      </p:pic>
      <p:sp>
        <p:nvSpPr>
          <p:cNvPr id="4" name="Τίτλος 3">
            <a:extLst>
              <a:ext uri="{FF2B5EF4-FFF2-40B4-BE49-F238E27FC236}">
                <a16:creationId xmlns:a16="http://schemas.microsoft.com/office/drawing/2014/main" id="{C83BADCF-8F62-4772-8A20-DDEC3BAA1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2883"/>
            <a:ext cx="10515600" cy="1325563"/>
          </a:xfrm>
        </p:spPr>
        <p:txBody>
          <a:bodyPr/>
          <a:lstStyle/>
          <a:p>
            <a:r>
              <a:rPr lang="el-GR" dirty="0"/>
              <a:t>ΑΣΚΗΣΗ 5</a:t>
            </a:r>
            <a:br>
              <a:rPr lang="el-GR" dirty="0"/>
            </a:b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3B56F93E-4B32-4627-92FC-A706F4A4A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35665"/>
            <a:ext cx="9220200" cy="5241298"/>
          </a:xfrm>
        </p:spPr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60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3B3778A-33F3-49C4-B551-34819E9CB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6567"/>
            <a:ext cx="10515600" cy="510363"/>
          </a:xfrm>
        </p:spPr>
        <p:txBody>
          <a:bodyPr>
            <a:normAutofit fontScale="90000"/>
          </a:bodyPr>
          <a:lstStyle/>
          <a:p>
            <a:r>
              <a:rPr lang="el-GR" dirty="0"/>
              <a:t>ΑΣΚΗΣΗ 6</a:t>
            </a:r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3FC0ED3E-9953-4381-A293-BAD99F74E7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908" y="956931"/>
            <a:ext cx="12365162" cy="2913320"/>
          </a:xfr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A4B9C50B-55E1-4553-845A-D07140D4E9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16005"/>
            <a:ext cx="10249786" cy="2913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95357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15</Words>
  <Application>Microsoft Office PowerPoint</Application>
  <PresentationFormat>Ευρεία οθόνη</PresentationFormat>
  <Paragraphs>5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Θέμα του Office</vt:lpstr>
      <vt:lpstr>ΑΣΚΗΣΕΙΣ ΦΟΡΟΛΟΓΙΣΗΣ ΦΥΣΙΚΩΝ ΠΡΟΣΩΠΩΝ </vt:lpstr>
      <vt:lpstr>ΑΣΚΗΣΗ 1 </vt:lpstr>
      <vt:lpstr>Παρουσίαση του PowerPoint</vt:lpstr>
      <vt:lpstr>Παρουσίαση του PowerPoint</vt:lpstr>
      <vt:lpstr>ΑΣΚΗΣΗ 4</vt:lpstr>
      <vt:lpstr>ΑΣΚΗΣΗ 5 </vt:lpstr>
      <vt:lpstr>ΑΣΚΗΣΗ 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ΑΣΚΗΣΕΙΣ ΦΟΡΟΛΟΓΙΣΗΣ ΦΥΣΙΚΩΝ ΠΡΟΣΩΠΩΝ </dc:title>
  <dc:creator>user</dc:creator>
  <cp:lastModifiedBy>user</cp:lastModifiedBy>
  <cp:revision>19</cp:revision>
  <dcterms:created xsi:type="dcterms:W3CDTF">2020-11-18T19:42:42Z</dcterms:created>
  <dcterms:modified xsi:type="dcterms:W3CDTF">2020-11-18T20:43:02Z</dcterms:modified>
</cp:coreProperties>
</file>