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904E08C3-BFFC-461C-B9AD-1ED1944B5B2A}">
          <p14:sldIdLst>
            <p14:sldId id="256"/>
          </p14:sldIdLst>
        </p14:section>
        <p14:section name="ΑΣΚΗΣΗ 1" id="{747C271C-866D-4FA5-99A4-CEF30DE0A419}">
          <p14:sldIdLst>
            <p14:sldId id="257"/>
            <p14:sldId id="258"/>
            <p14:sldId id="259"/>
            <p14:sldId id="264"/>
            <p14:sldId id="262"/>
            <p14:sldId id="26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2F05A-AA0E-4C63-B08A-3D55B3BDF446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0BB9A-A277-4FBF-816F-6851237A6E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90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816710-A1C5-4D98-B018-F96B94D8F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18943F1-5232-4009-B596-903FCA9E5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0258C39-DA87-4006-AB4F-490F465D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3BB5CF-7B10-460E-AED0-1FBE86FA3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F8AA3B-1DE6-47D6-B5F6-B49DECE7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110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EDAB5A-7E0F-4C45-93AD-129B36336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46BA48C-2C66-405C-8F09-E569D841A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7FB1A4-4CD8-4328-A32F-67E1BDD0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29957B-A0EC-4FBE-A853-9BE1CB39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5256EF2-7ECF-4FC4-ADDB-FE93E2C1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870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8527565-90DB-4C64-883F-4A0C282AD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E9AE06D-0711-47B7-A318-3DAF0D4CB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B558E63-57B6-486E-A721-EF9BCD25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DA9FD77-6B4D-467F-8CE4-E6E942EB2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9690BE-9663-4CC5-B66B-378A8206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405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B21D9A-AD8E-4462-B150-39BE5D59E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5E1A81-6435-4BE3-A42D-E3176B0C5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C136A15-604F-4CB8-8DF4-3908A796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8E31161-42D9-477A-A773-FE215E37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0DFBC8C-05D8-41BC-98EC-040647EE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70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6C487D-EE8F-46A1-8751-B459C90B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07A5C49-844C-4E8F-AB99-1373C2917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6AB41C-D2DB-403F-93D1-A3304BEE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D80EDD8-323B-4BAF-A7C0-6EECE842A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377AC49-ADDA-4981-AAF4-053E5A3BB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07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676B40-348E-4C07-9FE1-5EB19E6C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D78C0E-8F45-4B58-8874-4E1DE884F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F24F4CC-BCBE-4AE3-9ED7-1739786BC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D5007F-DFFA-4511-B5F9-11EBAD55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7C60DF0-23F5-4BCF-9D6E-3A94F73A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F6BC2FE-0C2A-491E-9CB3-7DC17C79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24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C5FC0C-E8C1-453A-AF55-D80889EB5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8A73D19-89A2-4F2B-8F3D-6EB2926E4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B89386B-B147-4743-866A-2B6891E76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5980B4A-42DB-43D0-8E06-650B3490F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A440D5D-05BE-491C-983F-046642586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9A3D974-6EFD-4BB9-9FDF-90728F68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4663570-ABE9-434C-8639-FC996E3B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B6952D8-9AFD-4AD7-869C-611A8D2C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31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CA85EC-39A9-4706-A243-A33A41AD7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8AD5149-5B37-4CE0-8E5D-DE530B4A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994A6BE-4FEB-49F8-AC3D-7A7569ED9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D670FAE-9883-4452-9D80-D6F37BCD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054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F28978A-B77B-4851-A8EA-022CD0B0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0CCAC68-A49E-4111-8C21-794353E6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AC4E006-17E0-4A01-8478-FB6005B5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66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83A6DA-7767-4B1B-A45C-86BDB905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601E13-55E1-4769-B575-7579F677D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BBF6CD5-C29A-4AFE-B4AD-747293B22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A95C602-DFC6-4D28-8024-F105EBE0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EAA23FB-1BAC-4E6C-847C-D7920544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F537999-6335-40F4-A758-2BC9129C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182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AF56F2-D902-42E2-8FA7-690001D0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FF2B668-CEFF-4532-BA07-C36E56768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A59CD5F-FBD5-403D-835B-FD588CAAD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62EC06-CE96-44C3-9E8A-A15ED335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837CA86-D881-445F-9DF7-ACE170C8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450A954-0C07-485D-9C04-4BE1F0B9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403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9D9E792-598C-4E57-901B-45282F898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1B29675-CA3A-43D4-AE94-2F7512F8A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CE9BF33-7576-4E7A-B0AD-8138862B2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C26D9-6ACC-483D-9652-6B5280303534}" type="datetimeFigureOut">
              <a:rPr lang="el-GR" smtClean="0"/>
              <a:t>18/11/2020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0CBD14-E8FA-4383-8E46-68CB0F85A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94795A-5B94-41C5-B55B-080F46E94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CCE-32B7-436B-B3A2-0FF66EE1DD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911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818E40-326E-4A9E-AAB7-32C5B700BF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ΑΣΚΗΣΕΙΣ ΦΟΡΟΛΟΓΙΣΗΣ ΦΥΣΙΚΩΝ ΠΡΟΣΩΠΩΝ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CAE8833-C2C2-4F16-B913-A73EAE8E7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76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E20EC6E-9A36-4909-8E71-BFC9B38A3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000" y="1127051"/>
            <a:ext cx="5153999" cy="57309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116B6A-8ADC-44F1-AC38-9369E47E04AF}"/>
              </a:ext>
            </a:extLst>
          </p:cNvPr>
          <p:cNvSpPr txBox="1"/>
          <p:nvPr/>
        </p:nvSpPr>
        <p:spPr>
          <a:xfrm rot="21290017">
            <a:off x="3487479" y="2296633"/>
            <a:ext cx="148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id="{EDA5D564-FC3F-435D-A898-165D0A2F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ΑΣΚΗΣΗ 1</a:t>
            </a:r>
            <a:br>
              <a:rPr lang="el-GR" dirty="0"/>
            </a:b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1A25FFF-6BE6-4841-8A71-6A937BECA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6358270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742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DEB40B4-F2E7-461E-AB15-5C5C483C6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814" y="0"/>
            <a:ext cx="88543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45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D4BF354-6C29-49A1-AB35-81091FB40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78" y="0"/>
            <a:ext cx="105998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5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A9818E-66E9-4A3D-82AE-795342C1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ΑΣΚΗΣΗ 4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DD58F84-3A38-4DA2-803D-40E9730A8B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8937" y="1297173"/>
            <a:ext cx="12621197" cy="1658678"/>
          </a:xfr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3B20F8F6-D18B-4558-B8EA-A4D690106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254101"/>
            <a:ext cx="13728405" cy="442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3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5A1A93A1-ECF9-42FC-926C-05C910FEF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61228"/>
            <a:ext cx="12206177" cy="4323889"/>
          </a:xfrm>
          <a:prstGeom prst="rect">
            <a:avLst/>
          </a:prstGeom>
        </p:spPr>
      </p:pic>
      <p:sp>
        <p:nvSpPr>
          <p:cNvPr id="4" name="Τίτλος 3">
            <a:extLst>
              <a:ext uri="{FF2B5EF4-FFF2-40B4-BE49-F238E27FC236}">
                <a16:creationId xmlns:a16="http://schemas.microsoft.com/office/drawing/2014/main" id="{C83BADCF-8F62-4772-8A20-DDEC3BAA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883"/>
            <a:ext cx="10515600" cy="1325563"/>
          </a:xfrm>
        </p:spPr>
        <p:txBody>
          <a:bodyPr/>
          <a:lstStyle/>
          <a:p>
            <a:r>
              <a:rPr lang="el-GR" dirty="0"/>
              <a:t>ΑΣΚΗΣΗ 5</a:t>
            </a:r>
            <a:br>
              <a:rPr lang="el-GR" dirty="0"/>
            </a:b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3B56F93E-4B32-4627-92FC-A706F4A4A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5665"/>
            <a:ext cx="9220200" cy="5241298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6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B3778A-33F3-49C4-B551-34819E9C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6567"/>
            <a:ext cx="10515600" cy="510363"/>
          </a:xfrm>
        </p:spPr>
        <p:txBody>
          <a:bodyPr>
            <a:normAutofit fontScale="90000"/>
          </a:bodyPr>
          <a:lstStyle/>
          <a:p>
            <a:r>
              <a:rPr lang="el-GR" dirty="0"/>
              <a:t>ΑΣΚΗΣΗ 6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3FC0ED3E-9953-4381-A293-BAD99F74E7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08" y="956931"/>
            <a:ext cx="12365162" cy="2913320"/>
          </a:xfr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A4B9C50B-55E1-4553-845A-D07140D4E9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6005"/>
            <a:ext cx="10249786" cy="291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5357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</Words>
  <Application>Microsoft Office PowerPoint</Application>
  <PresentationFormat>Ευρεία οθόνη</PresentationFormat>
  <Paragraphs>5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ΑΣΚΗΣΕΙΣ ΦΟΡΟΛΟΓΙΣΗΣ ΦΥΣΙΚΩΝ ΠΡΟΣΩΠΩΝ </vt:lpstr>
      <vt:lpstr>ΑΣΚΗΣΗ 1 </vt:lpstr>
      <vt:lpstr>Παρουσίαση του PowerPoint</vt:lpstr>
      <vt:lpstr>Παρουσίαση του PowerPoint</vt:lpstr>
      <vt:lpstr>ΑΣΚΗΣΗ 4</vt:lpstr>
      <vt:lpstr>ΑΣΚΗΣΗ 5 </vt:lpstr>
      <vt:lpstr>ΑΣΚΗΣΗ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ΑΣΚΗΣΕΙΣ ΦΟΡΟΛΟΓΙΣΗΣ ΦΥΣΙΚΩΝ ΠΡΟΣΩΠΩΝ </dc:title>
  <dc:creator>user</dc:creator>
  <cp:lastModifiedBy>user</cp:lastModifiedBy>
  <cp:revision>19</cp:revision>
  <dcterms:created xsi:type="dcterms:W3CDTF">2020-11-18T19:42:42Z</dcterms:created>
  <dcterms:modified xsi:type="dcterms:W3CDTF">2020-11-18T20:43:02Z</dcterms:modified>
</cp:coreProperties>
</file>