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1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1" autoAdjust="0"/>
    <p:restoredTop sz="86397" autoAdjust="0"/>
  </p:normalViewPr>
  <p:slideViewPr>
    <p:cSldViewPr snapToGrid="0">
      <p:cViewPr varScale="1">
        <p:scale>
          <a:sx n="63" d="100"/>
          <a:sy n="63" d="100"/>
        </p:scale>
        <p:origin x="222" y="60"/>
      </p:cViewPr>
      <p:guideLst/>
    </p:cSldViewPr>
  </p:slideViewPr>
  <p:outlineViewPr>
    <p:cViewPr>
      <p:scale>
        <a:sx n="33" d="100"/>
        <a:sy n="33" d="100"/>
      </p:scale>
      <p:origin x="0" y="-305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B5B4D3-BC6B-47D9-A3EF-6934608D2A7E}" type="datetimeFigureOut">
              <a:rPr lang="el-GR" smtClean="0"/>
              <a:t>15/10/2020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B565A8-B9CB-4DB1-90D5-75C9ADA9F0F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4303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baseline="0" dirty="0"/>
              <a:t> </a:t>
            </a:r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B565A8-B9CB-4DB1-90D5-75C9ADA9F0F6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580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63ED80B-FB6D-40A6-8251-6F65FCFE29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426EF5BD-E018-4778-ACCF-A77F76C5BB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3E494D2-0750-4A85-B359-715FB3468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DA27E-11BB-43F1-A7DA-CF0A718AD1B7}" type="datetimeFigureOut">
              <a:rPr lang="el-GR" smtClean="0"/>
              <a:t>15/10/2020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BDFE8ED-E89F-46FA-A8C1-7B80CBC61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3B9C8C6-8C08-45E8-B421-028C7D99D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E28FE-E199-4FF9-B12C-EDC7C399F9E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7694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3266570-2816-4B80-8EE7-C61F3EF87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6B556DB6-13DA-4E92-8D5C-E05443F485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85CB5AF-67C1-4FE8-829C-1C8B65A39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DA27E-11BB-43F1-A7DA-CF0A718AD1B7}" type="datetimeFigureOut">
              <a:rPr lang="el-GR" smtClean="0"/>
              <a:t>15/10/2020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B6A05CAF-FA55-4F05-AEA9-BE7C2EE1B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9C9263F-DEC7-4617-AC98-227AA30DB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E28FE-E199-4FF9-B12C-EDC7C399F9E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08315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7B4B78C8-DD37-4E20-B4FA-B18B300B2C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59B52289-F751-4018-84BF-80EDB061CD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76BCB46-56D4-409F-937D-F445D7355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DA27E-11BB-43F1-A7DA-CF0A718AD1B7}" type="datetimeFigureOut">
              <a:rPr lang="el-GR" smtClean="0"/>
              <a:t>15/10/2020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2066B6E-6588-4D0A-A550-5E317921C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406AB45-9045-423C-B30C-15F1EBA38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E28FE-E199-4FF9-B12C-EDC7C399F9E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99693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873CAFD-26E1-45E7-8591-27474AC57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4F637D8-0C0B-408A-B963-BCDCB8EDD7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154557B-21AE-47FA-B6AB-A6DC3AFE2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DA27E-11BB-43F1-A7DA-CF0A718AD1B7}" type="datetimeFigureOut">
              <a:rPr lang="el-GR" smtClean="0"/>
              <a:t>15/10/2020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FEACCBC-438A-4C54-B495-8FD24184A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E72A158-2446-448A-BBD7-751EFCCC4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E28FE-E199-4FF9-B12C-EDC7C399F9E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67120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0A16A83-3FA8-47B0-93DC-07D2C80C3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75ECAB1D-86EA-4976-89D0-0AF631708D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D22EEE3-4088-47A2-9544-A0A5D89C3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DA27E-11BB-43F1-A7DA-CF0A718AD1B7}" type="datetimeFigureOut">
              <a:rPr lang="el-GR" smtClean="0"/>
              <a:t>15/10/2020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2CA106C-2486-4F41-B65E-B06678568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534EBB6-04EF-4AAE-BD11-37C9C8032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E28FE-E199-4FF9-B12C-EDC7C399F9E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79085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5689098-347E-4E7F-8E0D-BA359C10B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79AD5F7-CBD3-4369-BF63-3B6332F84A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47DE4AD8-8C18-4491-9393-5F4E9C7F51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6A2B113E-C0F9-4FFB-9029-6DB61CE60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DA27E-11BB-43F1-A7DA-CF0A718AD1B7}" type="datetimeFigureOut">
              <a:rPr lang="el-GR" smtClean="0"/>
              <a:t>15/10/2020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F7FE1214-8A89-4F15-8E62-1EA0835B6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A5D50839-3BCB-4B6A-9C27-70AE51CF2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E28FE-E199-4FF9-B12C-EDC7C399F9E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49796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BA1925F-975F-49D8-B03C-76E85EC02B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AF65245A-0BEE-41D7-9F93-33CEE4EF4D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388EB65C-D8A2-495D-9DED-AB94733732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07275E73-58E7-4F1E-B8F9-339E399CFD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4AAA662D-2CF4-4196-A583-5B2D634134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4C889F89-6CEC-4BE9-A009-790D917BB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DA27E-11BB-43F1-A7DA-CF0A718AD1B7}" type="datetimeFigureOut">
              <a:rPr lang="el-GR" smtClean="0"/>
              <a:t>15/10/2020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D52C566F-D18D-44BC-BA54-F28BC7CCD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2571E637-F8B3-4358-9C13-5C1AEA773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E28FE-E199-4FF9-B12C-EDC7C399F9E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97723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4221A94-3DE2-41AF-BB3F-3015D369F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4C257515-FB5A-45B1-9DDD-DFC136249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DA27E-11BB-43F1-A7DA-CF0A718AD1B7}" type="datetimeFigureOut">
              <a:rPr lang="el-GR" smtClean="0"/>
              <a:t>15/10/2020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EA2F8431-1261-4243-8512-2D9225E9B8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A9ED05A9-F8A8-4A50-9B87-C2C81B7F8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E28FE-E199-4FF9-B12C-EDC7C399F9E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61980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FA6AB3CB-2BD0-4678-B721-B4ED8D832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DA27E-11BB-43F1-A7DA-CF0A718AD1B7}" type="datetimeFigureOut">
              <a:rPr lang="el-GR" smtClean="0"/>
              <a:t>15/10/2020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9C6EB8E7-4DA3-4786-A344-233DE2BA6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3E70A32E-45E6-44A9-BCFC-7E532F15B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E28FE-E199-4FF9-B12C-EDC7C399F9E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80490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ED5F6EA-49E0-4758-98B7-F87EC5415D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984A771-665E-4D5E-B800-8A95D721FD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60A1D288-7FF0-4354-A352-6B70EF564A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BB57B812-5E8D-4691-BE7F-DA5FA2E14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DA27E-11BB-43F1-A7DA-CF0A718AD1B7}" type="datetimeFigureOut">
              <a:rPr lang="el-GR" smtClean="0"/>
              <a:t>15/10/2020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354CD01B-5901-4693-8470-80603F34E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1C27E2CE-E104-4549-8B74-8BF25795D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E28FE-E199-4FF9-B12C-EDC7C399F9E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00758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082313C-C37E-4574-8239-07782F53CB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D44C0BE1-4FD1-4A5B-A2E4-4060E7C7C8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FDE5BB4E-6DA9-4023-AD64-27397B85D3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B6D4A0F0-23C9-4250-8E54-DEDC14324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DA27E-11BB-43F1-A7DA-CF0A718AD1B7}" type="datetimeFigureOut">
              <a:rPr lang="el-GR" smtClean="0"/>
              <a:t>15/10/2020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2C800C0F-FA23-4C2E-883B-4C3A2FCD1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95E6288A-350A-4EDC-A43E-568F2AD0A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E28FE-E199-4FF9-B12C-EDC7C399F9E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02726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240D4AA5-AA48-43B1-99BE-5004D543F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C80272C3-F016-4A63-9879-8925BCE0DB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FA4977A-0536-46A4-AA53-7CAD097069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DA27E-11BB-43F1-A7DA-CF0A718AD1B7}" type="datetimeFigureOut">
              <a:rPr lang="el-GR" smtClean="0"/>
              <a:t>15/10/2020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71DAEBF-596A-4FD3-BE24-DD4E6773CD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463015B-D1FC-4814-8948-F98AED8B1C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6E28FE-E199-4FF9-B12C-EDC7C399F9E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52914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56C319C-C231-441E-A212-0A932E4E5FA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b="1" u="sng" dirty="0"/>
              <a:t>ΦΟΡΟΛΟΓΙΚΗ ΛΟΓΙΣΤΙΚΗ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E3F81F4C-26BF-4DF9-8F40-17F175F116C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l-GR" sz="4000" u="sng" dirty="0"/>
              <a:t>ΑΣΚΗΣΗ 3</a:t>
            </a:r>
          </a:p>
        </p:txBody>
      </p:sp>
    </p:spTree>
    <p:extLst>
      <p:ext uri="{BB962C8B-B14F-4D97-AF65-F5344CB8AC3E}">
        <p14:creationId xmlns:p14="http://schemas.microsoft.com/office/powerpoint/2010/main" val="4283600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86589F2-8812-46CA-8327-DBF8D18D7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8D53F04-631F-4787-89B9-18D0EFCA18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3200" dirty="0"/>
              <a:t>Η επιχείρηση &lt;&lt;Α. Ρουμελιώτης και </a:t>
            </a:r>
            <a:r>
              <a:rPr lang="el-GR" sz="3200" dirty="0" err="1"/>
              <a:t>Σια</a:t>
            </a:r>
            <a:r>
              <a:rPr lang="el-GR" sz="3200" dirty="0"/>
              <a:t> Ο.Ε&gt;&gt; δραστηριοποιείται στην Αθήνα </a:t>
            </a:r>
            <a:r>
              <a:rPr lang="el-GR" sz="3200" dirty="0" err="1"/>
              <a:t>επι</a:t>
            </a:r>
            <a:r>
              <a:rPr lang="el-GR" sz="3200" dirty="0"/>
              <a:t> της οδού Αρχ. Μουσείου 15 αρμοδιότητας της Α Δ.Ο.Υ. Αθηνών, με αντικείμενο εργασιών την εμπορία ειδών σούπερ </a:t>
            </a:r>
            <a:r>
              <a:rPr lang="el-GR" sz="3200" dirty="0" err="1"/>
              <a:t>μαρκετ</a:t>
            </a:r>
            <a:r>
              <a:rPr lang="el-GR" sz="3200" dirty="0"/>
              <a:t> και είναι ενταγμένη στο απλογραφικό σύστημα τήρησης βιβλίων των ΕΛΠ. Κατά τη χρήση 1/1 _ 31/12/20ΧΧ πραγματοποίησε ανά ημερολογιακό τρίμηνο τις εξής συγκεντρωτικές οικονομικές πράξεις</a:t>
            </a:r>
            <a:endParaRPr lang="en-US" sz="3200" dirty="0"/>
          </a:p>
          <a:p>
            <a:pPr marL="0" indent="0">
              <a:buNone/>
            </a:pPr>
            <a:r>
              <a:rPr lang="el-G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441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FDB4BD2-5025-47E2-8CAE-EF2D34BBD7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/>
              <a:t>1/1- 31/3/20XX</a:t>
            </a:r>
            <a:r>
              <a:rPr lang="el-GR" dirty="0"/>
              <a:t> Εκροές με συντελεστή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C215095-B549-40E5-88BD-DB43DA2BCF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l-GR" dirty="0"/>
              <a:t>                                                                             ΦΠΑ ΒΙΒΛΙΩΝ        ΦΠΑ ΠΟΛ/ΝΟ</a:t>
            </a:r>
          </a:p>
          <a:p>
            <a:r>
              <a:rPr lang="el-GR" dirty="0"/>
              <a:t>Εκροές με συντελεστή 6% 1.500€	                 90,02                        90,00</a:t>
            </a:r>
          </a:p>
          <a:p>
            <a:r>
              <a:rPr lang="el-GR" dirty="0"/>
              <a:t>Εκροές με συντελεστή 13% 100.000€             13.000,02                 13.000,02</a:t>
            </a:r>
          </a:p>
          <a:p>
            <a:r>
              <a:rPr lang="el-GR" dirty="0"/>
              <a:t>Εκροές με συντελεστή 24% 20.000€                 4.800,00                   4.800,00</a:t>
            </a:r>
          </a:p>
          <a:p>
            <a:r>
              <a:rPr lang="el-GR" dirty="0"/>
              <a:t>Εκροές με συντελεστή 6% 2.000€                         120,00                      120,00 </a:t>
            </a:r>
          </a:p>
          <a:p>
            <a:r>
              <a:rPr lang="el-GR" dirty="0"/>
              <a:t>Εκροές με συντελεστή 13% 90.000€               11.698,00                 11.700,00</a:t>
            </a:r>
          </a:p>
          <a:p>
            <a:r>
              <a:rPr lang="el-GR" dirty="0"/>
              <a:t> Εκροές με συντελεστή 24% 15.000€                 3.600,02                   3.600,00</a:t>
            </a:r>
          </a:p>
          <a:p>
            <a:r>
              <a:rPr lang="el-GR" dirty="0"/>
              <a:t>Δαπάνες 10.000€</a:t>
            </a:r>
          </a:p>
          <a:p>
            <a:r>
              <a:rPr lang="el-GR" dirty="0"/>
              <a:t>Φ.Π.Α  δαπανών 1.200€ </a:t>
            </a:r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17808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69107D5-CE9F-48F2-802C-B46408ADF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1/4- 30/6/20ΧΧ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7BD2B49-A30E-4F8A-91C2-8F217CB949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l-GR" dirty="0"/>
              <a:t>                                                                              ΦΠΑ ΒΙΒΛΙΩΝ        ΦΠΑ ΠΟΛ/ΝΟ</a:t>
            </a:r>
          </a:p>
          <a:p>
            <a:r>
              <a:rPr lang="el-GR" dirty="0"/>
              <a:t>Εκροές με συντελεστή 6% 1.000€                              59,08                     60,00</a:t>
            </a:r>
          </a:p>
          <a:p>
            <a:r>
              <a:rPr lang="el-GR" dirty="0"/>
              <a:t>Εκροές με συντελεστή 13% 120.000€              150.601,00           150.600,00</a:t>
            </a:r>
          </a:p>
          <a:p>
            <a:r>
              <a:rPr lang="el-GR" dirty="0"/>
              <a:t>Εκροές με συντελεστή 24% 30.000€                     7.201,00               7.200,00</a:t>
            </a:r>
          </a:p>
          <a:p>
            <a:r>
              <a:rPr lang="el-GR" dirty="0"/>
              <a:t>Εκροές με συντελεστή 6% 1.000€                               60,20                     60,00</a:t>
            </a:r>
          </a:p>
          <a:p>
            <a:r>
              <a:rPr lang="el-GR" dirty="0"/>
              <a:t>Εκροές με συντελεστή 13% 100.000€                 13.002,00             13.000,00</a:t>
            </a:r>
          </a:p>
          <a:p>
            <a:r>
              <a:rPr lang="el-GR" dirty="0"/>
              <a:t> Εκροές με συντελεστή 24% 25.000€                    5.998,00               6.000,00</a:t>
            </a:r>
          </a:p>
          <a:p>
            <a:r>
              <a:rPr lang="el-GR" dirty="0"/>
              <a:t>Δαπάνες 30.000€</a:t>
            </a:r>
          </a:p>
          <a:p>
            <a:r>
              <a:rPr lang="el-GR" dirty="0"/>
              <a:t>Φ.Π.Α  δαπανών 4.100€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81823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D8656A0-C0A1-4E2D-B537-0179EEAAC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1/7- 30/9/20ΧΧ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4D7F230-B6DD-4FE7-A938-A4EE0DA9A3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dirty="0"/>
              <a:t>    </a:t>
            </a:r>
            <a:r>
              <a:rPr lang="en-US" dirty="0"/>
              <a:t>                                                        </a:t>
            </a:r>
            <a:r>
              <a:rPr lang="el-GR" dirty="0"/>
              <a:t> </a:t>
            </a:r>
            <a:r>
              <a:rPr lang="en-US" dirty="0"/>
              <a:t>       </a:t>
            </a:r>
            <a:r>
              <a:rPr lang="el-GR" dirty="0"/>
              <a:t>ΦΠΑ ΒΙΒΛΙΩΝ        ΦΠΑ ΠΟΛ/ΝΟ</a:t>
            </a:r>
          </a:p>
          <a:p>
            <a:r>
              <a:rPr lang="el-GR" dirty="0"/>
              <a:t>Εκροές με συντελεστή 6%</a:t>
            </a:r>
            <a:r>
              <a:rPr lang="en-US" dirty="0"/>
              <a:t> 2.500</a:t>
            </a:r>
            <a:r>
              <a:rPr lang="el-GR" dirty="0"/>
              <a:t>€</a:t>
            </a:r>
            <a:r>
              <a:rPr lang="en-US" dirty="0"/>
              <a:t>                   149,98                    150,00</a:t>
            </a:r>
            <a:endParaRPr lang="el-GR" dirty="0"/>
          </a:p>
          <a:p>
            <a:r>
              <a:rPr lang="el-GR" dirty="0"/>
              <a:t>Εκροές με συντελεστή 13% </a:t>
            </a:r>
            <a:r>
              <a:rPr lang="en-US" dirty="0"/>
              <a:t>130.000</a:t>
            </a:r>
            <a:r>
              <a:rPr lang="el-GR" dirty="0"/>
              <a:t>€</a:t>
            </a:r>
            <a:r>
              <a:rPr lang="en-US" dirty="0"/>
              <a:t>       16.900,00              16.900,00</a:t>
            </a:r>
            <a:endParaRPr lang="el-GR" dirty="0"/>
          </a:p>
          <a:p>
            <a:r>
              <a:rPr lang="el-GR" dirty="0"/>
              <a:t>Εκροές με συντελεστή 24% </a:t>
            </a:r>
            <a:r>
              <a:rPr lang="en-US" dirty="0"/>
              <a:t>15.000</a:t>
            </a:r>
            <a:r>
              <a:rPr lang="el-GR" dirty="0"/>
              <a:t>€</a:t>
            </a:r>
            <a:r>
              <a:rPr lang="en-US" dirty="0"/>
              <a:t>            3.598,00                3.600,00</a:t>
            </a:r>
            <a:endParaRPr lang="el-GR" dirty="0"/>
          </a:p>
          <a:p>
            <a:r>
              <a:rPr lang="el-GR" dirty="0"/>
              <a:t>Εκροές με συντελεστή 6% </a:t>
            </a:r>
            <a:r>
              <a:rPr lang="en-US" dirty="0"/>
              <a:t>8.000</a:t>
            </a:r>
            <a:r>
              <a:rPr lang="el-GR" dirty="0"/>
              <a:t>€</a:t>
            </a:r>
            <a:r>
              <a:rPr lang="en-US" dirty="0"/>
              <a:t>                    480,10                   480,00</a:t>
            </a:r>
            <a:endParaRPr lang="el-GR" dirty="0"/>
          </a:p>
          <a:p>
            <a:r>
              <a:rPr lang="el-GR" dirty="0"/>
              <a:t>Εκροές με συντελεστή 13% </a:t>
            </a:r>
            <a:r>
              <a:rPr lang="en-US" dirty="0"/>
              <a:t>120.000</a:t>
            </a:r>
            <a:r>
              <a:rPr lang="el-GR" dirty="0"/>
              <a:t>€</a:t>
            </a:r>
            <a:r>
              <a:rPr lang="en-US" dirty="0"/>
              <a:t>        15.600,10             15.600,00</a:t>
            </a:r>
            <a:endParaRPr lang="el-GR" dirty="0"/>
          </a:p>
          <a:p>
            <a:r>
              <a:rPr lang="el-GR" dirty="0"/>
              <a:t>Εκροές με συντελεστή 24% </a:t>
            </a:r>
            <a:r>
              <a:rPr lang="en-US" dirty="0"/>
              <a:t>12.000</a:t>
            </a:r>
            <a:r>
              <a:rPr lang="el-GR" dirty="0"/>
              <a:t>€</a:t>
            </a:r>
            <a:r>
              <a:rPr lang="en-US" dirty="0"/>
              <a:t>             2.881,00               2.880,00</a:t>
            </a:r>
            <a:endParaRPr lang="el-GR" dirty="0"/>
          </a:p>
          <a:p>
            <a:r>
              <a:rPr lang="el-GR" dirty="0"/>
              <a:t>Δαπάνες </a:t>
            </a:r>
            <a:r>
              <a:rPr lang="en-US" dirty="0"/>
              <a:t>90.000</a:t>
            </a:r>
            <a:r>
              <a:rPr lang="el-GR" dirty="0"/>
              <a:t>€</a:t>
            </a:r>
          </a:p>
          <a:p>
            <a:r>
              <a:rPr lang="el-GR" dirty="0"/>
              <a:t>Φ.Π.Α  δαπανών</a:t>
            </a:r>
            <a:r>
              <a:rPr lang="en-US" dirty="0"/>
              <a:t> 10.500</a:t>
            </a:r>
            <a:r>
              <a:rPr lang="el-GR" dirty="0"/>
              <a:t>€</a:t>
            </a:r>
          </a:p>
        </p:txBody>
      </p:sp>
    </p:spTree>
    <p:extLst>
      <p:ext uri="{BB962C8B-B14F-4D97-AF65-F5344CB8AC3E}">
        <p14:creationId xmlns:p14="http://schemas.microsoft.com/office/powerpoint/2010/main" val="3848264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3C61272-8B4F-40FD-B3D4-19F03B1D5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1/10- 31/12/20</a:t>
            </a:r>
            <a:r>
              <a:rPr lang="el-GR" dirty="0"/>
              <a:t>ΧΧ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36172FB-75C5-4D12-9226-AA3BF22F53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l-GR" dirty="0"/>
              <a:t>                                                                                         ΦΠΑ ΒΙΒΛΙΩΝ        ΦΠΑ ΠΟΛ/ΝΟ</a:t>
            </a:r>
          </a:p>
          <a:p>
            <a:r>
              <a:rPr lang="el-GR" dirty="0"/>
              <a:t>Εκροές με συντελεστή 6% 3.000€                                       180,00                   180,00</a:t>
            </a:r>
          </a:p>
          <a:p>
            <a:r>
              <a:rPr lang="el-GR" dirty="0"/>
              <a:t>Εκροές με συντελεστή 13% 150.000€                           19.447,00             19.500,00</a:t>
            </a:r>
          </a:p>
          <a:p>
            <a:r>
              <a:rPr lang="el-GR" dirty="0"/>
              <a:t>Εκροές με συντελεστή 24% 80.000€                             19.200,00             19.200,00</a:t>
            </a:r>
          </a:p>
          <a:p>
            <a:r>
              <a:rPr lang="el-GR" dirty="0"/>
              <a:t>Εκροές με συντελεστή 6% 2.000€                                       120,00                   120,00</a:t>
            </a:r>
          </a:p>
          <a:p>
            <a:r>
              <a:rPr lang="el-GR" dirty="0"/>
              <a:t>Εκροές με συντελεστή 13% 100.000€                           13.000,20             13.000,00</a:t>
            </a:r>
          </a:p>
          <a:p>
            <a:r>
              <a:rPr lang="el-GR" dirty="0"/>
              <a:t> Εκροές με συντελεστή 24% 15.000</a:t>
            </a:r>
            <a:r>
              <a:rPr lang="el-GR"/>
              <a:t>€                              </a:t>
            </a:r>
            <a:r>
              <a:rPr lang="el-GR" dirty="0"/>
              <a:t>3.599,70                3.600,00</a:t>
            </a:r>
          </a:p>
          <a:p>
            <a:r>
              <a:rPr lang="el-GR" dirty="0"/>
              <a:t>Δαπάνες 20.000€</a:t>
            </a:r>
          </a:p>
          <a:p>
            <a:r>
              <a:rPr lang="el-GR" dirty="0"/>
              <a:t>Φ.Π.Α  δαπανών 1.800€</a:t>
            </a:r>
          </a:p>
          <a:p>
            <a:pPr marL="0" indent="0">
              <a:buNone/>
            </a:pPr>
            <a:r>
              <a:rPr lang="el-GR" b="1" dirty="0"/>
              <a:t>Ζητείται να συνταχθούν οι περιοδικές δηλώσεις Φ.Π.Α για τη χρήση 1/1- 31/12/20ΧΧ  </a:t>
            </a:r>
          </a:p>
        </p:txBody>
      </p:sp>
    </p:spTree>
    <p:extLst>
      <p:ext uri="{BB962C8B-B14F-4D97-AF65-F5344CB8AC3E}">
        <p14:creationId xmlns:p14="http://schemas.microsoft.com/office/powerpoint/2010/main" val="3855905774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396</Words>
  <Application>Microsoft Office PowerPoint</Application>
  <PresentationFormat>Ευρεία οθόνη</PresentationFormat>
  <Paragraphs>50</Paragraphs>
  <Slides>6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Θέμα του Office</vt:lpstr>
      <vt:lpstr>ΦΟΡΟΛΟΓΙΚΗ ΛΟΓΙΣΤΙΚΗ</vt:lpstr>
      <vt:lpstr> </vt:lpstr>
      <vt:lpstr>1/1- 31/3/20XX Εκροές με συντελεστή</vt:lpstr>
      <vt:lpstr>1/4- 30/6/20ΧΧ</vt:lpstr>
      <vt:lpstr>1/7- 30/9/20ΧΧ</vt:lpstr>
      <vt:lpstr>1/10- 31/12/20ΧΧ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ΦΟΡΟΛΟΓΙΚΗ ΛΟΓΙΣΤΙΚΗ</dc:title>
  <dc:creator>user</dc:creator>
  <cp:lastModifiedBy>user</cp:lastModifiedBy>
  <cp:revision>38</cp:revision>
  <dcterms:created xsi:type="dcterms:W3CDTF">2020-10-15T09:33:40Z</dcterms:created>
  <dcterms:modified xsi:type="dcterms:W3CDTF">2020-10-15T16:16:14Z</dcterms:modified>
</cp:coreProperties>
</file>