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4BCB31-3825-4AE6-BE0D-0887930E6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399CBC9-44B5-484F-9F41-DC97AE81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BD6C36-9E51-4ADC-8E62-179EBC3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5479ED-4F6C-46C9-88D5-275480A9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03A26-B840-4F7F-84C1-57FB2A98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30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D1286A-721A-4BC8-92B0-056CC838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68CE7CC-62E1-452C-912D-09216EA21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356927-05D7-4D9E-9A0E-D90C5602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D7BF98-01BC-46EE-A6A8-2293B32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895029-8AAC-4653-BB2A-EA24EB27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4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9247E6F-6F50-4820-818B-FD0456EA9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6727BD-9BF1-4581-BF7F-ABC104D9A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2913B1-21A1-4027-B67D-FD6E99DB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6FFB8D-C33A-44E2-8D60-ACDB74B7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5E1EA1-6319-4344-83D6-B65A01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98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9BAEF9-8584-4049-962D-5DCBD53E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215A96-E9E4-4732-B8C4-DD3D4F39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2F54E8-4036-4699-84EF-E11E137B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6702EF-8B17-47F5-9BF1-41C675E5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F3A269-C216-49EA-9F97-43DB974E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75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18F8C-F52E-4A41-87ED-41337A13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C63436-102F-49A3-A61A-061A1B94F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15B6D2-8E7D-43D9-AB68-99EAC91B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8E4470-DA47-40A1-ABBB-FF6B96A2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D3B1C5-64F8-4931-8CEE-C92D87A0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5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8C2E6C-3529-4ED1-9E79-F0A19279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459B15-222A-4C26-AB99-F09471B4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368DFE5-D5C3-40BD-A81F-3F75910D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56ADC5-D44B-4180-9218-C4AE1F00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22F81F-2429-4402-AF50-7935C312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AAC56A-5A81-4F4E-8268-F6F24441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41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824DCC-3718-4786-B8A7-0CBB8A45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25A452-D918-4A0C-AEDF-6FF2FF84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01F6FD5-8DF2-4490-BA46-D4B9B7C1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C571138-AB9D-4A6B-A139-1B531EE8E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FA0099A-C8CD-46BC-BE95-88CBEC386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53D8E0-4141-4DB5-87B3-390CF092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E13FA1F-F349-4EA4-B373-DE56DC6F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2731CD0-6C1C-4FA9-B1C4-7BAF0DDA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5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D71389-2F0E-4EE2-9C23-24ABA950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1A60C7A-0918-42E5-9046-3E35C6D0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EF9B3FB-472C-4540-A1EA-0DBE2CDC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2394675-08C3-4701-B414-2B55F97F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3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1AF319-CD72-473C-AD30-787ED977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E1F885D-802C-4A09-8A8B-D2BE1ACE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734734-A574-4E13-B84C-FE9F64AD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40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8FB8E-CE2D-4A71-9EE7-8637A915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AFA140-DB4D-4333-929B-63D1137A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AC344C-98F5-4964-BBD4-1A1E18255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81F1BB-45C6-459C-90F9-0117DEC9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944D94-36E7-4719-8400-85948415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1C6DB1-0CF0-45F5-9000-83BFA53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0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A18F4-640E-4A44-9AFF-F6FA8182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ABCE258-8464-4AB6-9E6A-8FCA21C6B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8005CF-D461-4616-9A35-6F514E47D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6A421CD-E890-4D1A-9429-96FCB2A8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77D956-ABCF-49FE-8C28-664565BF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EC0AD5-4CF0-407C-9EFA-0C57E7FB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9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07D3F18-7096-436F-9353-3A70BEBD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AFEC33-898C-4A5F-8B25-08A76406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6E8F62-1103-41CA-8E35-C64101123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B926-C077-44EE-A36D-1B656AF3D8E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DDE70F-787A-4F9C-AA4F-622E6B4F2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1AF16C-D757-4791-B003-98FB17C9B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D595-A3B4-4FBB-949B-0AB705C5F8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9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2CB293-30F3-4B43-835E-FF50618C5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ΑΣΚΗΣΗ 9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621298B-33AD-4FCA-A664-B2E1CBE93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80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189577-BEA6-461C-8916-193805B2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47"/>
            <a:ext cx="12192000" cy="36557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F5BABC-7F73-4807-BA02-A00320E7D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335"/>
            <a:ext cx="11887200" cy="29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019F63-B9DE-4F7A-A4F3-8F42785D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ΛΥΣΗ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CAC81B-8712-41ED-9D74-3EDA8C8F7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7" y="1467294"/>
            <a:ext cx="11164186" cy="5025582"/>
          </a:xfrm>
        </p:spPr>
      </p:pic>
    </p:spTree>
    <p:extLst>
      <p:ext uri="{BB962C8B-B14F-4D97-AF65-F5344CB8AC3E}">
        <p14:creationId xmlns:p14="http://schemas.microsoft.com/office/powerpoint/2010/main" val="229858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03847F-4F2B-451A-A552-A213045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5" y="0"/>
            <a:ext cx="7464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DB8C9A-1D5F-4DED-8DFE-FA6888CA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9" y="0"/>
            <a:ext cx="990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703AEF-4F8F-40CB-9466-E97CA499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7" y="0"/>
            <a:ext cx="9718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771564E-BA5C-48E4-BF6F-9E428E0B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0"/>
            <a:ext cx="10398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41AB0B-D00C-4D14-99DB-0FC89E51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4" y="318977"/>
            <a:ext cx="920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55EB13-2DB5-44D9-875D-36D392AC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0"/>
            <a:ext cx="9909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86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Ευρεία οθόνη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ΑΣΚΗΣΗ 9 </vt:lpstr>
      <vt:lpstr>Παρουσίαση του PowerPoint</vt:lpstr>
      <vt:lpstr>ΛΥΣΗ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ΑΣΚΗΣΗ 9 </dc:title>
  <dc:creator>user</dc:creator>
  <cp:lastModifiedBy>user</cp:lastModifiedBy>
  <cp:revision>11</cp:revision>
  <dcterms:created xsi:type="dcterms:W3CDTF">2020-11-19T19:56:09Z</dcterms:created>
  <dcterms:modified xsi:type="dcterms:W3CDTF">2020-11-19T20:23:44Z</dcterms:modified>
</cp:coreProperties>
</file>