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8549A5-E684-47DA-B241-78A285449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2D0CCE-0644-4388-B86D-448C0DC87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FC2D8D7-369D-46BD-A83C-70E68031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77F65F9-A657-4355-ABD1-447C97054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AC8BEC-BB1F-45B9-9C8E-1B93DE156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4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317FED-3247-45E0-9953-0B6F619F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BF6BC49-B512-4A7E-ADBB-66CE4B1FDA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311F927-E8D7-4F08-96C1-075C9FC70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988D9A-0A9A-48A6-A297-C726910E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6828A39-485C-4C50-8211-0C3921472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02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9AACF8F-0AB4-49A6-A9CB-E998565F3E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BD3F750-9B27-4782-8AF3-3F90107DF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375622-319D-4EF9-9130-29023D5F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E1B3FD-1AA1-4FC4-83D5-89794258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35F882-E35F-4759-9211-D7E96A30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72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9FEA15-EB7B-4EFE-9F82-CDC4AF72B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DCC9B8-8FC3-4FC3-B8A6-F5E8A781A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C7CDB52-57AD-4285-92CE-2D39D8795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468AA52-124C-4106-BA66-E612025B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EA98C1-FE4B-4E17-84FC-F0703B54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09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B23E30-BA34-415B-BB7F-2DEA5BAC9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683D8D8-8D23-4CD8-9A3C-EC7446016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0CE8437-FD28-431A-94F9-EA6AA2E4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74B695D-744D-4A8A-A685-12E1249F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5211D4-F74B-4E6F-A67A-8C86CAE6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713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0EA7B9-6CC4-4F3F-95F8-80349E67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38789B-9936-4F4E-A016-B366820CA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AC90BD1-B415-4BAB-BAC1-F3452E586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264C05-97A9-457B-82A8-6D22FE37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2A4F026-C86F-4D43-B8EE-B9527874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AFD532C-4D65-4C5E-8980-7F842DE50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24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4F548E-1EF6-4303-966F-275599077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DBC9DC0-475E-49AD-B5E3-1276F6DC5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FAC2D85-EA3A-4B10-8140-6AEBF17C4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841A868-EB47-4B0B-B48A-AC45B35CE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138CD9E-B6D2-4E29-BA77-87C2453EC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D3A7A207-A763-4B43-959D-95C8A424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CD60327B-A071-4490-951E-9675D4F4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5D03501-27A9-4C88-99C4-D8FBA2300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33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727390-3782-49B0-8EA0-1F17D437E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9BB4B4B5-2C2B-4CA9-BA95-3AF692B4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AFE6986-B187-42DC-9897-3914E287A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8B419EC-B66B-44F1-9862-9E0C2907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83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2EAABCF-3F8D-4F37-A50B-8190FE1C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168FB2D-4334-432B-968A-71D92B50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80C5F6-6AA8-428D-9819-2FCC6D5B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431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57A9BB-1885-425D-9795-D4C1A2CB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1E7A73-2C92-4E6A-AE3E-7C25BC628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E3CFF8C-116A-4B6D-8588-3DDB7064D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FC9AC16-FCEF-4D37-A329-B164219B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31ADD18-AF32-4BAA-9014-4B51831F8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FF4383F-2932-4F6B-A0C3-B6532C94E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731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82FB0F-B1F1-4FA8-8D8B-8177D60EE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4282A475-AF8F-4F8D-97E1-DF916966A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5FBF97E-217F-4602-90B1-EFC19A181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58679D-8348-4021-BA42-B3C7118F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890FDCD-3E82-4BEA-9845-C37CAA39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7F292ED-6854-483A-B3A9-44BBA36D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62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4E7AFE-A82E-40D8-B6EC-8526CB58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82722A-E2E8-4C29-9DB0-CA429CE1A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4701E2-9A69-4D47-99C0-81DB6A751B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60FE-EAFA-46A2-AE63-9C68BCA88694}" type="datetimeFigureOut">
              <a:rPr lang="el-GR" smtClean="0"/>
              <a:t>29/10/2020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FF3604A-E5F0-442E-ABB7-73E588CDC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DD530AC-64D9-4334-B575-A08D21EB4E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F9988-C07C-45A6-BAC7-494A507255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2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6DD233-2746-4871-B584-5120BE7EF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ΑΣΚΗΣΗ 6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08529E1-747D-404A-A177-032932CCED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05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7EE5137-F5F3-4807-8F48-41AEAED77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7" y="0"/>
            <a:ext cx="500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C719B6-0564-4360-A801-024B1EAE9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557" y="0"/>
            <a:ext cx="4858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1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DC06058-C552-446A-96C0-FCAC34FF4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77" y="0"/>
            <a:ext cx="500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0287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Ευρεία οθόνη</PresentationFormat>
  <Paragraphs>1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ΑΣΚΗΣΗ 6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ΑΣΚΗΣΗ 6</dc:title>
  <dc:creator>user</dc:creator>
  <cp:lastModifiedBy>user</cp:lastModifiedBy>
  <cp:revision>4</cp:revision>
  <dcterms:created xsi:type="dcterms:W3CDTF">2020-10-29T08:14:21Z</dcterms:created>
  <dcterms:modified xsi:type="dcterms:W3CDTF">2020-10-29T16:59:06Z</dcterms:modified>
</cp:coreProperties>
</file>