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A4CCB80-52AC-4622-915D-63534DBC24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7D0CABC-09CC-4352-A2A8-C5202ACE04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67EBA4C-8D08-46E2-9DF8-A28C31BD8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08B3-9576-4E06-9B05-05241E1510EE}" type="datetimeFigureOut">
              <a:rPr lang="el-GR" smtClean="0"/>
              <a:t>22/10/2020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98929BE-CF17-44DE-AB1F-C40C14F7F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CEC5D88-EB6B-407C-AE25-29DC586C6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3A9D-9787-4F05-BFA5-0CC8EBE6D4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741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D55768-C79B-4468-B52F-37536C7AA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D3EEDB9-D829-4479-AF07-3B0C26F3D3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792680B-C4A8-474F-A779-FBC6A3661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08B3-9576-4E06-9B05-05241E1510EE}" type="datetimeFigureOut">
              <a:rPr lang="el-GR" smtClean="0"/>
              <a:t>22/10/2020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65AA676-49E6-4CD5-90CB-5CDE45044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D09E78A-65DB-4940-89AF-E0DC517FF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3A9D-9787-4F05-BFA5-0CC8EBE6D4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1288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DBD85768-A395-461F-9D2E-CCBF8A6EB6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4FB3043-8718-436E-844A-8EF38343E4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6C0459C-D116-4C0D-8C4D-F48B95C3B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08B3-9576-4E06-9B05-05241E1510EE}" type="datetimeFigureOut">
              <a:rPr lang="el-GR" smtClean="0"/>
              <a:t>22/10/2020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447D599-032B-411B-BBD7-EFEEEAD93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8587EE2-E070-4B01-B6D2-F41D6BF41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3A9D-9787-4F05-BFA5-0CC8EBE6D4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0315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3A49B3-2BCB-485F-B078-7EF8A63B3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C31C6D3-2389-4B5B-ADE4-FA792B64D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C0969C1-8F0F-4FB1-B210-BEFC21A68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08B3-9576-4E06-9B05-05241E1510EE}" type="datetimeFigureOut">
              <a:rPr lang="el-GR" smtClean="0"/>
              <a:t>22/10/2020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CE8C048-09F3-4D11-8018-810E3BE1D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B6751B2-AD9F-4E42-B023-36DBDA83B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3A9D-9787-4F05-BFA5-0CC8EBE6D4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8065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41903A-F173-4AFB-B86F-E1BC5AE80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36F24BD-E223-49EB-95AB-26CE5DF2F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387DCEE-2F41-4B31-B72F-11E6D998B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08B3-9576-4E06-9B05-05241E1510EE}" type="datetimeFigureOut">
              <a:rPr lang="el-GR" smtClean="0"/>
              <a:t>22/10/2020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6035AD4-C5E4-42C1-9385-423944158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1369CDD-33E2-4980-9DA9-F5263E4F4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3A9D-9787-4F05-BFA5-0CC8EBE6D4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925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EEB60D8-54C6-4EE5-8A42-E2A68F249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0E85A10-3A2A-4553-920C-CCDA497003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AA8B87B-90B8-41D0-A26B-48AAAF7368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E5742E2-3007-4DBF-8EE3-B0C36E309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08B3-9576-4E06-9B05-05241E1510EE}" type="datetimeFigureOut">
              <a:rPr lang="el-GR" smtClean="0"/>
              <a:t>22/10/2020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EA2CB3E-411F-4B47-9BF2-487E32336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6E3A73C-5B59-459F-803F-CAC794B37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3A9D-9787-4F05-BFA5-0CC8EBE6D4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6805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0C0EE82-42F4-4D8D-B22A-8F2EC392E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6E617E9-A6EC-497A-B171-6F10D3BEB7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D603139-BAEE-4D9E-9C69-FC8D2F5D1B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4B8D4607-2761-4261-8749-B0B6CCC257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23161999-C8CB-449B-BC2D-8A36015944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5E75FAF7-791B-469E-A41D-D1EF7B9A2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08B3-9576-4E06-9B05-05241E1510EE}" type="datetimeFigureOut">
              <a:rPr lang="el-GR" smtClean="0"/>
              <a:t>22/10/2020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5AD4EE65-DF8A-4507-867F-0D56DCB47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02162C7D-E187-40D2-8D5D-E24318C76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3A9D-9787-4F05-BFA5-0CC8EBE6D4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4960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604A3B9-6FBE-4845-8A50-76BFEDC2E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51C59AA6-9549-4BC6-B5F2-3C9599CAD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08B3-9576-4E06-9B05-05241E1510EE}" type="datetimeFigureOut">
              <a:rPr lang="el-GR" smtClean="0"/>
              <a:t>22/10/2020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EE2FBE4-CCDA-4A77-94E8-ACDDAA121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D7980914-E029-47AE-A0AD-0F4D69FEC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3A9D-9787-4F05-BFA5-0CC8EBE6D4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069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C4D10434-FCD9-450F-A168-CAD19454F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08B3-9576-4E06-9B05-05241E1510EE}" type="datetimeFigureOut">
              <a:rPr lang="el-GR" smtClean="0"/>
              <a:t>22/10/2020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10390B6F-A6A1-45AF-9CFA-C3CDB4C37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687B3473-996D-4D08-8798-7D8003DA5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3A9D-9787-4F05-BFA5-0CC8EBE6D4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0804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77FBF9-66F8-49F3-A5D1-00AFBDF3A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434D7DD-EB86-4F92-A537-F4C44F5AF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F4D5237-E06C-454B-86EB-ABCD9C2F96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A92992F-67F2-4037-8959-917E74F49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08B3-9576-4E06-9B05-05241E1510EE}" type="datetimeFigureOut">
              <a:rPr lang="el-GR" smtClean="0"/>
              <a:t>22/10/2020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379E00A-28B2-46B2-ABEB-8A49C8626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50D59E9-9E90-4D02-AD03-E53B6CC22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3A9D-9787-4F05-BFA5-0CC8EBE6D4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536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19C4173-EE7C-4518-B964-0DDF26DAA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DB417A85-38EB-4F23-8390-093BE3FA28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B8C20A9-EE59-41C8-B8FB-661755CBF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0908899-82B1-4E11-99FB-6C9C63E1D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708B3-9576-4E06-9B05-05241E1510EE}" type="datetimeFigureOut">
              <a:rPr lang="el-GR" smtClean="0"/>
              <a:t>22/10/2020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4130F56-83E1-4C4A-A062-E8CB46E62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A725C74-7B01-4845-98A1-23BEC13AA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3A9D-9787-4F05-BFA5-0CC8EBE6D4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0882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576679A3-FD7E-4A62-811B-C54FCD153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B163151-47FA-4E35-9A12-10D16F8EA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011B1FE-9BB6-41F1-AC5D-688C34FF6D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708B3-9576-4E06-9B05-05241E1510EE}" type="datetimeFigureOut">
              <a:rPr lang="el-GR" smtClean="0"/>
              <a:t>22/10/2020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0052122-54F5-4F35-AE75-5145FBC732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CF2D170-4683-48A4-A012-7185C90576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13A9D-9787-4F05-BFA5-0CC8EBE6D4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434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87BD364-D66B-4104-A3F9-CA960F9299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ΑΣΚΗΣΗ 5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D0171CE-2F1D-4592-B16E-B5A901E52A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4949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12AABB65-5030-45FC-B550-A43A793734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030" y="0"/>
            <a:ext cx="48199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549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53689726-FDF0-4293-9367-4E81597A2D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534" y="0"/>
            <a:ext cx="46889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547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6C3BAF91-C022-46EA-97CA-78A0979B4C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906" y="0"/>
            <a:ext cx="57421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98505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</Words>
  <Application>Microsoft Office PowerPoint</Application>
  <PresentationFormat>Ευρεία οθόνη</PresentationFormat>
  <Paragraphs>1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Θέμα του Office</vt:lpstr>
      <vt:lpstr>ΑΣΚΗΣΗ 5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ΑΣΚΗΣΗ 5</dc:title>
  <dc:creator>user</dc:creator>
  <cp:lastModifiedBy>user</cp:lastModifiedBy>
  <cp:revision>4</cp:revision>
  <dcterms:created xsi:type="dcterms:W3CDTF">2020-10-22T17:53:53Z</dcterms:created>
  <dcterms:modified xsi:type="dcterms:W3CDTF">2020-10-22T18:02:41Z</dcterms:modified>
</cp:coreProperties>
</file>