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5" r:id="rId9"/>
    <p:sldId id="263" r:id="rId10"/>
    <p:sldId id="264" r:id="rId11"/>
    <p:sldId id="266" r:id="rId12"/>
    <p:sldId id="268" r:id="rId13"/>
    <p:sldId id="269" r:id="rId14"/>
    <p:sldId id="272" r:id="rId15"/>
    <p:sldId id="270" r:id="rId16"/>
    <p:sldId id="271" r:id="rId17"/>
    <p:sldId id="267" r:id="rId18"/>
    <p:sldId id="273" r:id="rId19"/>
    <p:sldId id="274" r:id="rId20"/>
    <p:sldId id="275" r:id="rId21"/>
    <p:sldId id="284" r:id="rId22"/>
    <p:sldId id="285" r:id="rId23"/>
    <p:sldId id="283" r:id="rId24"/>
    <p:sldId id="277" r:id="rId25"/>
    <p:sldId id="281" r:id="rId26"/>
    <p:sldId id="278" r:id="rId27"/>
    <p:sldId id="279" r:id="rId28"/>
    <p:sldId id="280" r:id="rId29"/>
    <p:sldId id="276" r:id="rId30"/>
    <p:sldId id="282" r:id="rId31"/>
    <p:sldId id="286" r:id="rId32"/>
    <p:sldId id="287" r:id="rId33"/>
    <p:sldId id="292" r:id="rId34"/>
    <p:sldId id="293" r:id="rId35"/>
    <p:sldId id="294" r:id="rId36"/>
    <p:sldId id="295" r:id="rId37"/>
    <p:sldId id="288" r:id="rId38"/>
    <p:sldId id="289" r:id="rId39"/>
    <p:sldId id="290" r:id="rId40"/>
    <p:sldId id="291" r:id="rId41"/>
    <p:sldId id="296" r:id="rId42"/>
    <p:sldId id="297" r:id="rId43"/>
    <p:sldId id="299" r:id="rId44"/>
    <p:sldId id="300" r:id="rId45"/>
    <p:sldId id="301" r:id="rId46"/>
    <p:sldId id="302"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31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A1287F-CF1C-45A5-BDA0-BAEA9FC1A7E2}" v="18" dt="2021-12-31T19:14:50.032"/>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06799F8-075E-4A3A-A7F6-7FBC6576F1A4}" styleName="Στυλ με θέμα 2 - Έμφαση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45" autoAdjust="0"/>
    <p:restoredTop sz="94660"/>
  </p:normalViewPr>
  <p:slideViewPr>
    <p:cSldViewPr snapToGrid="0">
      <p:cViewPr varScale="1">
        <p:scale>
          <a:sx n="65" d="100"/>
          <a:sy n="65" d="100"/>
        </p:scale>
        <p:origin x="88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orgee Giannena" userId="b47a03ce96bf08a8" providerId="LiveId" clId="{1175F869-88F7-4B7F-B47B-F0BB28EB3DD8}"/>
    <pc:docChg chg="delSld">
      <pc:chgData name="Georgee Giannena" userId="b47a03ce96bf08a8" providerId="LiveId" clId="{1175F869-88F7-4B7F-B47B-F0BB28EB3DD8}" dt="2021-12-05T11:54:10.473" v="0" actId="47"/>
      <pc:docMkLst>
        <pc:docMk/>
      </pc:docMkLst>
      <pc:sldChg chg="del">
        <pc:chgData name="Georgee Giannena" userId="b47a03ce96bf08a8" providerId="LiveId" clId="{1175F869-88F7-4B7F-B47B-F0BB28EB3DD8}" dt="2021-12-05T11:54:10.473" v="0" actId="47"/>
        <pc:sldMkLst>
          <pc:docMk/>
          <pc:sldMk cId="3178298091" sldId="257"/>
        </pc:sldMkLst>
      </pc:sldChg>
      <pc:sldChg chg="del">
        <pc:chgData name="Georgee Giannena" userId="b47a03ce96bf08a8" providerId="LiveId" clId="{1175F869-88F7-4B7F-B47B-F0BB28EB3DD8}" dt="2021-12-05T11:54:10.473" v="0" actId="47"/>
        <pc:sldMkLst>
          <pc:docMk/>
          <pc:sldMk cId="3570037745" sldId="259"/>
        </pc:sldMkLst>
      </pc:sldChg>
      <pc:sldChg chg="del">
        <pc:chgData name="Georgee Giannena" userId="b47a03ce96bf08a8" providerId="LiveId" clId="{1175F869-88F7-4B7F-B47B-F0BB28EB3DD8}" dt="2021-12-05T11:54:10.473" v="0" actId="47"/>
        <pc:sldMkLst>
          <pc:docMk/>
          <pc:sldMk cId="232502218" sldId="260"/>
        </pc:sldMkLst>
      </pc:sldChg>
      <pc:sldChg chg="del">
        <pc:chgData name="Georgee Giannena" userId="b47a03ce96bf08a8" providerId="LiveId" clId="{1175F869-88F7-4B7F-B47B-F0BB28EB3DD8}" dt="2021-12-05T11:54:10.473" v="0" actId="47"/>
        <pc:sldMkLst>
          <pc:docMk/>
          <pc:sldMk cId="1187192709" sldId="261"/>
        </pc:sldMkLst>
      </pc:sldChg>
      <pc:sldChg chg="del">
        <pc:chgData name="Georgee Giannena" userId="b47a03ce96bf08a8" providerId="LiveId" clId="{1175F869-88F7-4B7F-B47B-F0BB28EB3DD8}" dt="2021-12-05T11:54:10.473" v="0" actId="47"/>
        <pc:sldMkLst>
          <pc:docMk/>
          <pc:sldMk cId="2856417632" sldId="262"/>
        </pc:sldMkLst>
      </pc:sldChg>
      <pc:sldChg chg="del">
        <pc:chgData name="Georgee Giannena" userId="b47a03ce96bf08a8" providerId="LiveId" clId="{1175F869-88F7-4B7F-B47B-F0BB28EB3DD8}" dt="2021-12-05T11:54:10.473" v="0" actId="47"/>
        <pc:sldMkLst>
          <pc:docMk/>
          <pc:sldMk cId="3428255716" sldId="263"/>
        </pc:sldMkLst>
      </pc:sldChg>
      <pc:sldChg chg="del">
        <pc:chgData name="Georgee Giannena" userId="b47a03ce96bf08a8" providerId="LiveId" clId="{1175F869-88F7-4B7F-B47B-F0BB28EB3DD8}" dt="2021-12-05T11:54:10.473" v="0" actId="47"/>
        <pc:sldMkLst>
          <pc:docMk/>
          <pc:sldMk cId="1983690676" sldId="264"/>
        </pc:sldMkLst>
      </pc:sldChg>
      <pc:sldChg chg="del">
        <pc:chgData name="Georgee Giannena" userId="b47a03ce96bf08a8" providerId="LiveId" clId="{1175F869-88F7-4B7F-B47B-F0BB28EB3DD8}" dt="2021-12-05T11:54:10.473" v="0" actId="47"/>
        <pc:sldMkLst>
          <pc:docMk/>
          <pc:sldMk cId="4017999028" sldId="265"/>
        </pc:sldMkLst>
      </pc:sldChg>
      <pc:sldChg chg="del">
        <pc:chgData name="Georgee Giannena" userId="b47a03ce96bf08a8" providerId="LiveId" clId="{1175F869-88F7-4B7F-B47B-F0BB28EB3DD8}" dt="2021-12-05T11:54:10.473" v="0" actId="47"/>
        <pc:sldMkLst>
          <pc:docMk/>
          <pc:sldMk cId="3706156156" sldId="266"/>
        </pc:sldMkLst>
      </pc:sldChg>
      <pc:sldChg chg="del">
        <pc:chgData name="Georgee Giannena" userId="b47a03ce96bf08a8" providerId="LiveId" clId="{1175F869-88F7-4B7F-B47B-F0BB28EB3DD8}" dt="2021-12-05T11:54:10.473" v="0" actId="47"/>
        <pc:sldMkLst>
          <pc:docMk/>
          <pc:sldMk cId="3286943081" sldId="267"/>
        </pc:sldMkLst>
      </pc:sldChg>
      <pc:sldChg chg="del">
        <pc:chgData name="Georgee Giannena" userId="b47a03ce96bf08a8" providerId="LiveId" clId="{1175F869-88F7-4B7F-B47B-F0BB28EB3DD8}" dt="2021-12-05T11:54:10.473" v="0" actId="47"/>
        <pc:sldMkLst>
          <pc:docMk/>
          <pc:sldMk cId="3820300076" sldId="268"/>
        </pc:sldMkLst>
      </pc:sldChg>
      <pc:sldChg chg="del">
        <pc:chgData name="Georgee Giannena" userId="b47a03ce96bf08a8" providerId="LiveId" clId="{1175F869-88F7-4B7F-B47B-F0BB28EB3DD8}" dt="2021-12-05T11:54:10.473" v="0" actId="47"/>
        <pc:sldMkLst>
          <pc:docMk/>
          <pc:sldMk cId="2385938255" sldId="269"/>
        </pc:sldMkLst>
      </pc:sldChg>
      <pc:sldChg chg="del">
        <pc:chgData name="Georgee Giannena" userId="b47a03ce96bf08a8" providerId="LiveId" clId="{1175F869-88F7-4B7F-B47B-F0BB28EB3DD8}" dt="2021-12-05T11:54:10.473" v="0" actId="47"/>
        <pc:sldMkLst>
          <pc:docMk/>
          <pc:sldMk cId="1085957686" sldId="270"/>
        </pc:sldMkLst>
      </pc:sldChg>
      <pc:sldChg chg="del">
        <pc:chgData name="Georgee Giannena" userId="b47a03ce96bf08a8" providerId="LiveId" clId="{1175F869-88F7-4B7F-B47B-F0BB28EB3DD8}" dt="2021-12-05T11:54:10.473" v="0" actId="47"/>
        <pc:sldMkLst>
          <pc:docMk/>
          <pc:sldMk cId="3650678265" sldId="272"/>
        </pc:sldMkLst>
      </pc:sldChg>
    </pc:docChg>
  </pc:docChgLst>
  <pc:docChgLst>
    <pc:chgData name="Georgee Giannena" userId="b47a03ce96bf08a8" providerId="LiveId" clId="{4BC1D125-0879-45CF-831A-C279E5D8FA50}"/>
    <pc:docChg chg="undo custSel addSld delSld modSld">
      <pc:chgData name="Georgee Giannena" userId="b47a03ce96bf08a8" providerId="LiveId" clId="{4BC1D125-0879-45CF-831A-C279E5D8FA50}" dt="2021-12-05T11:49:37.950" v="5347"/>
      <pc:docMkLst>
        <pc:docMk/>
      </pc:docMkLst>
      <pc:sldChg chg="addSp delSp modSp mod">
        <pc:chgData name="Georgee Giannena" userId="b47a03ce96bf08a8" providerId="LiveId" clId="{4BC1D125-0879-45CF-831A-C279E5D8FA50}" dt="2021-11-28T19:54:59.617" v="5136" actId="20577"/>
        <pc:sldMkLst>
          <pc:docMk/>
          <pc:sldMk cId="3407652188" sldId="256"/>
        </pc:sldMkLst>
        <pc:spChg chg="mod">
          <ac:chgData name="Georgee Giannena" userId="b47a03ce96bf08a8" providerId="LiveId" clId="{4BC1D125-0879-45CF-831A-C279E5D8FA50}" dt="2021-11-28T19:54:59.617" v="5136" actId="20577"/>
          <ac:spMkLst>
            <pc:docMk/>
            <pc:sldMk cId="3407652188" sldId="256"/>
            <ac:spMk id="3" creationId="{AB7F3323-CAF4-41F6-B01A-463045DAE9BA}"/>
          </ac:spMkLst>
        </pc:spChg>
        <pc:spChg chg="add del">
          <ac:chgData name="Georgee Giannena" userId="b47a03ce96bf08a8" providerId="LiveId" clId="{4BC1D125-0879-45CF-831A-C279E5D8FA50}" dt="2021-11-28T19:54:52.990" v="5110" actId="22"/>
          <ac:spMkLst>
            <pc:docMk/>
            <pc:sldMk cId="3407652188" sldId="256"/>
            <ac:spMk id="5" creationId="{37C2858D-EBEE-4B7A-9B69-49C60C9A3757}"/>
          </ac:spMkLst>
        </pc:spChg>
      </pc:sldChg>
      <pc:sldChg chg="modSp add mod">
        <pc:chgData name="Georgee Giannena" userId="b47a03ce96bf08a8" providerId="LiveId" clId="{4BC1D125-0879-45CF-831A-C279E5D8FA50}" dt="2021-12-05T09:59:52.003" v="5322" actId="27636"/>
        <pc:sldMkLst>
          <pc:docMk/>
          <pc:sldMk cId="2772940390" sldId="258"/>
        </pc:sldMkLst>
        <pc:spChg chg="mod">
          <ac:chgData name="Georgee Giannena" userId="b47a03ce96bf08a8" providerId="LiveId" clId="{4BC1D125-0879-45CF-831A-C279E5D8FA50}" dt="2021-12-05T09:59:52.003" v="5322" actId="27636"/>
          <ac:spMkLst>
            <pc:docMk/>
            <pc:sldMk cId="2772940390" sldId="258"/>
            <ac:spMk id="4" creationId="{D1707734-E66F-400E-85B7-ECF0A112F583}"/>
          </ac:spMkLst>
        </pc:spChg>
      </pc:sldChg>
      <pc:sldChg chg="modSp mod">
        <pc:chgData name="Georgee Giannena" userId="b47a03ce96bf08a8" providerId="LiveId" clId="{4BC1D125-0879-45CF-831A-C279E5D8FA50}" dt="2021-11-17T19:22:36.011" v="2114" actId="20577"/>
        <pc:sldMkLst>
          <pc:docMk/>
          <pc:sldMk cId="232502218" sldId="260"/>
        </pc:sldMkLst>
        <pc:spChg chg="mod">
          <ac:chgData name="Georgee Giannena" userId="b47a03ce96bf08a8" providerId="LiveId" clId="{4BC1D125-0879-45CF-831A-C279E5D8FA50}" dt="2021-11-17T19:22:36.011" v="2114" actId="20577"/>
          <ac:spMkLst>
            <pc:docMk/>
            <pc:sldMk cId="232502218" sldId="260"/>
            <ac:spMk id="3" creationId="{6D128E96-C291-4A3A-B81C-D5C0890DB95A}"/>
          </ac:spMkLst>
        </pc:spChg>
      </pc:sldChg>
      <pc:sldChg chg="modSp mod">
        <pc:chgData name="Georgee Giannena" userId="b47a03ce96bf08a8" providerId="LiveId" clId="{4BC1D125-0879-45CF-831A-C279E5D8FA50}" dt="2021-11-17T17:50:59.236" v="552" actId="20577"/>
        <pc:sldMkLst>
          <pc:docMk/>
          <pc:sldMk cId="2856417632" sldId="262"/>
        </pc:sldMkLst>
        <pc:spChg chg="mod">
          <ac:chgData name="Georgee Giannena" userId="b47a03ce96bf08a8" providerId="LiveId" clId="{4BC1D125-0879-45CF-831A-C279E5D8FA50}" dt="2021-11-17T17:46:52.789" v="14" actId="20577"/>
          <ac:spMkLst>
            <pc:docMk/>
            <pc:sldMk cId="2856417632" sldId="262"/>
            <ac:spMk id="2" creationId="{53CDB2E5-1189-45EC-B8DF-6DECF71EFDFF}"/>
          </ac:spMkLst>
        </pc:spChg>
        <pc:spChg chg="mod">
          <ac:chgData name="Georgee Giannena" userId="b47a03ce96bf08a8" providerId="LiveId" clId="{4BC1D125-0879-45CF-831A-C279E5D8FA50}" dt="2021-11-17T17:50:59.236" v="552" actId="20577"/>
          <ac:spMkLst>
            <pc:docMk/>
            <pc:sldMk cId="2856417632" sldId="262"/>
            <ac:spMk id="3" creationId="{6D128E96-C291-4A3A-B81C-D5C0890DB95A}"/>
          </ac:spMkLst>
        </pc:spChg>
      </pc:sldChg>
      <pc:sldChg chg="modSp mod">
        <pc:chgData name="Georgee Giannena" userId="b47a03ce96bf08a8" providerId="LiveId" clId="{4BC1D125-0879-45CF-831A-C279E5D8FA50}" dt="2021-11-17T18:03:03.272" v="1195" actId="20577"/>
        <pc:sldMkLst>
          <pc:docMk/>
          <pc:sldMk cId="3428255716" sldId="263"/>
        </pc:sldMkLst>
        <pc:spChg chg="mod">
          <ac:chgData name="Georgee Giannena" userId="b47a03ce96bf08a8" providerId="LiveId" clId="{4BC1D125-0879-45CF-831A-C279E5D8FA50}" dt="2021-11-17T17:55:40.424" v="577" actId="20577"/>
          <ac:spMkLst>
            <pc:docMk/>
            <pc:sldMk cId="3428255716" sldId="263"/>
            <ac:spMk id="2" creationId="{53CDB2E5-1189-45EC-B8DF-6DECF71EFDFF}"/>
          </ac:spMkLst>
        </pc:spChg>
        <pc:spChg chg="mod">
          <ac:chgData name="Georgee Giannena" userId="b47a03ce96bf08a8" providerId="LiveId" clId="{4BC1D125-0879-45CF-831A-C279E5D8FA50}" dt="2021-11-17T18:03:03.272" v="1195" actId="20577"/>
          <ac:spMkLst>
            <pc:docMk/>
            <pc:sldMk cId="3428255716" sldId="263"/>
            <ac:spMk id="3" creationId="{6D128E96-C291-4A3A-B81C-D5C0890DB95A}"/>
          </ac:spMkLst>
        </pc:spChg>
      </pc:sldChg>
      <pc:sldChg chg="addSp delSp modSp mod setBg">
        <pc:chgData name="Georgee Giannena" userId="b47a03ce96bf08a8" providerId="LiveId" clId="{4BC1D125-0879-45CF-831A-C279E5D8FA50}" dt="2021-11-17T19:01:16.243" v="1652" actId="20577"/>
        <pc:sldMkLst>
          <pc:docMk/>
          <pc:sldMk cId="1983690676" sldId="264"/>
        </pc:sldMkLst>
        <pc:spChg chg="mod">
          <ac:chgData name="Georgee Giannena" userId="b47a03ce96bf08a8" providerId="LiveId" clId="{4BC1D125-0879-45CF-831A-C279E5D8FA50}" dt="2021-11-17T18:10:02.977" v="1238" actId="26606"/>
          <ac:spMkLst>
            <pc:docMk/>
            <pc:sldMk cId="1983690676" sldId="264"/>
            <ac:spMk id="2" creationId="{53CDB2E5-1189-45EC-B8DF-6DECF71EFDFF}"/>
          </ac:spMkLst>
        </pc:spChg>
        <pc:spChg chg="del">
          <ac:chgData name="Georgee Giannena" userId="b47a03ce96bf08a8" providerId="LiveId" clId="{4BC1D125-0879-45CF-831A-C279E5D8FA50}" dt="2021-11-17T18:09:44.313" v="1230"/>
          <ac:spMkLst>
            <pc:docMk/>
            <pc:sldMk cId="1983690676" sldId="264"/>
            <ac:spMk id="3" creationId="{6D128E96-C291-4A3A-B81C-D5C0890DB95A}"/>
          </ac:spMkLst>
        </pc:spChg>
        <pc:spChg chg="add del">
          <ac:chgData name="Georgee Giannena" userId="b47a03ce96bf08a8" providerId="LiveId" clId="{4BC1D125-0879-45CF-831A-C279E5D8FA50}" dt="2021-11-17T18:10:02.893" v="1237" actId="26606"/>
          <ac:spMkLst>
            <pc:docMk/>
            <pc:sldMk cId="1983690676" sldId="264"/>
            <ac:spMk id="9" creationId="{8F7F93CA-DDC4-44E8-9C13-710C7CDC062D}"/>
          </ac:spMkLst>
        </pc:spChg>
        <pc:spChg chg="add del">
          <ac:chgData name="Georgee Giannena" userId="b47a03ce96bf08a8" providerId="LiveId" clId="{4BC1D125-0879-45CF-831A-C279E5D8FA50}" dt="2021-11-17T18:10:02.893" v="1237" actId="26606"/>
          <ac:spMkLst>
            <pc:docMk/>
            <pc:sldMk cId="1983690676" sldId="264"/>
            <ac:spMk id="12" creationId="{54961F17-D0E4-4576-8697-C062B28F32CF}"/>
          </ac:spMkLst>
        </pc:spChg>
        <pc:spChg chg="add del">
          <ac:chgData name="Georgee Giannena" userId="b47a03ce96bf08a8" providerId="LiveId" clId="{4BC1D125-0879-45CF-831A-C279E5D8FA50}" dt="2021-11-17T18:10:02.893" v="1237" actId="26606"/>
          <ac:spMkLst>
            <pc:docMk/>
            <pc:sldMk cId="1983690676" sldId="264"/>
            <ac:spMk id="18" creationId="{5F3ADA23-8B3C-4029-923E-81303CBEA190}"/>
          </ac:spMkLst>
        </pc:spChg>
        <pc:spChg chg="add del">
          <ac:chgData name="Georgee Giannena" userId="b47a03ce96bf08a8" providerId="LiveId" clId="{4BC1D125-0879-45CF-831A-C279E5D8FA50}" dt="2021-11-17T18:10:02.893" v="1237" actId="26606"/>
          <ac:spMkLst>
            <pc:docMk/>
            <pc:sldMk cId="1983690676" sldId="264"/>
            <ac:spMk id="20" creationId="{39EAE543-FFF6-43C7-AD71-A9856C6E7C89}"/>
          </ac:spMkLst>
        </pc:spChg>
        <pc:spChg chg="add del">
          <ac:chgData name="Georgee Giannena" userId="b47a03ce96bf08a8" providerId="LiveId" clId="{4BC1D125-0879-45CF-831A-C279E5D8FA50}" dt="2021-11-17T18:10:02.893" v="1237" actId="26606"/>
          <ac:spMkLst>
            <pc:docMk/>
            <pc:sldMk cId="1983690676" sldId="264"/>
            <ac:spMk id="22" creationId="{8D7E355E-8304-4C50-B384-7DAC68D87CEC}"/>
          </ac:spMkLst>
        </pc:spChg>
        <pc:spChg chg="add del">
          <ac:chgData name="Georgee Giannena" userId="b47a03ce96bf08a8" providerId="LiveId" clId="{4BC1D125-0879-45CF-831A-C279E5D8FA50}" dt="2021-11-17T18:10:02.893" v="1237" actId="26606"/>
          <ac:spMkLst>
            <pc:docMk/>
            <pc:sldMk cId="1983690676" sldId="264"/>
            <ac:spMk id="24" creationId="{0178E784-3C81-4963-ACD9-58EF41CE826D}"/>
          </ac:spMkLst>
        </pc:spChg>
        <pc:spChg chg="add">
          <ac:chgData name="Georgee Giannena" userId="b47a03ce96bf08a8" providerId="LiveId" clId="{4BC1D125-0879-45CF-831A-C279E5D8FA50}" dt="2021-11-17T18:10:02.977" v="1238" actId="26606"/>
          <ac:spMkLst>
            <pc:docMk/>
            <pc:sldMk cId="1983690676" sldId="264"/>
            <ac:spMk id="26" creationId="{93D02AEE-30DC-4942-A9CA-7A14F8B8E297}"/>
          </ac:spMkLst>
        </pc:spChg>
        <pc:spChg chg="add">
          <ac:chgData name="Georgee Giannena" userId="b47a03ce96bf08a8" providerId="LiveId" clId="{4BC1D125-0879-45CF-831A-C279E5D8FA50}" dt="2021-11-17T18:10:02.977" v="1238" actId="26606"/>
          <ac:spMkLst>
            <pc:docMk/>
            <pc:sldMk cId="1983690676" sldId="264"/>
            <ac:spMk id="29" creationId="{F2699857-2714-4E6A-8E11-6BEB9DF7FC5E}"/>
          </ac:spMkLst>
        </pc:spChg>
        <pc:spChg chg="add">
          <ac:chgData name="Georgee Giannena" userId="b47a03ce96bf08a8" providerId="LiveId" clId="{4BC1D125-0879-45CF-831A-C279E5D8FA50}" dt="2021-11-17T18:10:02.977" v="1238" actId="26606"/>
          <ac:spMkLst>
            <pc:docMk/>
            <pc:sldMk cId="1983690676" sldId="264"/>
            <ac:spMk id="30" creationId="{346078E7-FDC0-448B-97DE-4EDA7702EEE5}"/>
          </ac:spMkLst>
        </pc:spChg>
        <pc:spChg chg="add">
          <ac:chgData name="Georgee Giannena" userId="b47a03ce96bf08a8" providerId="LiveId" clId="{4BC1D125-0879-45CF-831A-C279E5D8FA50}" dt="2021-11-17T18:10:02.977" v="1238" actId="26606"/>
          <ac:spMkLst>
            <pc:docMk/>
            <pc:sldMk cId="1983690676" sldId="264"/>
            <ac:spMk id="31" creationId="{7266E038-37B1-43CF-AFE0-B21E9F572C51}"/>
          </ac:spMkLst>
        </pc:spChg>
        <pc:spChg chg="add mod">
          <ac:chgData name="Georgee Giannena" userId="b47a03ce96bf08a8" providerId="LiveId" clId="{4BC1D125-0879-45CF-831A-C279E5D8FA50}" dt="2021-11-17T19:01:16.243" v="1652" actId="20577"/>
          <ac:spMkLst>
            <pc:docMk/>
            <pc:sldMk cId="1983690676" sldId="264"/>
            <ac:spMk id="32" creationId="{1D57FA18-D5B8-428D-8282-BD20FE872998}"/>
          </ac:spMkLst>
        </pc:spChg>
        <pc:spChg chg="add">
          <ac:chgData name="Georgee Giannena" userId="b47a03ce96bf08a8" providerId="LiveId" clId="{4BC1D125-0879-45CF-831A-C279E5D8FA50}" dt="2021-11-17T18:10:02.977" v="1238" actId="26606"/>
          <ac:spMkLst>
            <pc:docMk/>
            <pc:sldMk cId="1983690676" sldId="264"/>
            <ac:spMk id="33" creationId="{31E37FC9-ED36-42CE-9877-9EAB50FA84BD}"/>
          </ac:spMkLst>
        </pc:spChg>
        <pc:picChg chg="add mod">
          <ac:chgData name="Georgee Giannena" userId="b47a03ce96bf08a8" providerId="LiveId" clId="{4BC1D125-0879-45CF-831A-C279E5D8FA50}" dt="2021-11-17T18:10:02.977" v="1238" actId="26606"/>
          <ac:picMkLst>
            <pc:docMk/>
            <pc:sldMk cId="1983690676" sldId="264"/>
            <ac:picMk id="5" creationId="{084DF78F-9026-49B9-B00E-A86BCB8E5B09}"/>
          </ac:picMkLst>
        </pc:picChg>
        <pc:picChg chg="add del">
          <ac:chgData name="Georgee Giannena" userId="b47a03ce96bf08a8" providerId="LiveId" clId="{4BC1D125-0879-45CF-831A-C279E5D8FA50}" dt="2021-11-17T18:10:02.893" v="1237" actId="26606"/>
          <ac:picMkLst>
            <pc:docMk/>
            <pc:sldMk cId="1983690676" sldId="264"/>
            <ac:picMk id="14" creationId="{02DF1AEC-0327-4A10-AED3-E227ACAEBC5D}"/>
          </ac:picMkLst>
        </pc:picChg>
        <pc:picChg chg="add del">
          <ac:chgData name="Georgee Giannena" userId="b47a03ce96bf08a8" providerId="LiveId" clId="{4BC1D125-0879-45CF-831A-C279E5D8FA50}" dt="2021-11-17T18:10:02.893" v="1237" actId="26606"/>
          <ac:picMkLst>
            <pc:docMk/>
            <pc:sldMk cId="1983690676" sldId="264"/>
            <ac:picMk id="16" creationId="{C839742D-6F41-4E7D-9C32-1D9825B40F2F}"/>
          </ac:picMkLst>
        </pc:picChg>
        <pc:picChg chg="add">
          <ac:chgData name="Georgee Giannena" userId="b47a03ce96bf08a8" providerId="LiveId" clId="{4BC1D125-0879-45CF-831A-C279E5D8FA50}" dt="2021-11-17T18:10:02.977" v="1238" actId="26606"/>
          <ac:picMkLst>
            <pc:docMk/>
            <pc:sldMk cId="1983690676" sldId="264"/>
            <ac:picMk id="27" creationId="{FD5823F2-909F-442D-BD72-0681CCC14070}"/>
          </ac:picMkLst>
        </pc:picChg>
        <pc:picChg chg="add">
          <ac:chgData name="Georgee Giannena" userId="b47a03ce96bf08a8" providerId="LiveId" clId="{4BC1D125-0879-45CF-831A-C279E5D8FA50}" dt="2021-11-17T18:10:02.977" v="1238" actId="26606"/>
          <ac:picMkLst>
            <pc:docMk/>
            <pc:sldMk cId="1983690676" sldId="264"/>
            <ac:picMk id="28" creationId="{4231EAF6-FA22-4615-A4D3-D171F7E17A54}"/>
          </ac:picMkLst>
        </pc:picChg>
      </pc:sldChg>
      <pc:sldChg chg="modSp new mod">
        <pc:chgData name="Georgee Giannena" userId="b47a03ce96bf08a8" providerId="LiveId" clId="{4BC1D125-0879-45CF-831A-C279E5D8FA50}" dt="2021-11-21T18:46:50.345" v="3468" actId="20577"/>
        <pc:sldMkLst>
          <pc:docMk/>
          <pc:sldMk cId="4017999028" sldId="265"/>
        </pc:sldMkLst>
        <pc:spChg chg="mod">
          <ac:chgData name="Georgee Giannena" userId="b47a03ce96bf08a8" providerId="LiveId" clId="{4BC1D125-0879-45CF-831A-C279E5D8FA50}" dt="2021-11-20T13:47:50.396" v="2393" actId="1036"/>
          <ac:spMkLst>
            <pc:docMk/>
            <pc:sldMk cId="4017999028" sldId="265"/>
            <ac:spMk id="2" creationId="{BD387BF8-5B3A-41CC-9EF8-69E27E2ACADE}"/>
          </ac:spMkLst>
        </pc:spChg>
        <pc:spChg chg="mod">
          <ac:chgData name="Georgee Giannena" userId="b47a03ce96bf08a8" providerId="LiveId" clId="{4BC1D125-0879-45CF-831A-C279E5D8FA50}" dt="2021-11-21T18:46:50.345" v="3468" actId="20577"/>
          <ac:spMkLst>
            <pc:docMk/>
            <pc:sldMk cId="4017999028" sldId="265"/>
            <ac:spMk id="3" creationId="{9D1F7188-F807-4758-9A7E-49830B9273E6}"/>
          </ac:spMkLst>
        </pc:spChg>
      </pc:sldChg>
      <pc:sldChg chg="addSp delSp modSp new mod setBg">
        <pc:chgData name="Georgee Giannena" userId="b47a03ce96bf08a8" providerId="LiveId" clId="{4BC1D125-0879-45CF-831A-C279E5D8FA50}" dt="2021-11-20T16:17:37.001" v="3002" actId="27918"/>
        <pc:sldMkLst>
          <pc:docMk/>
          <pc:sldMk cId="3706156156" sldId="266"/>
        </pc:sldMkLst>
        <pc:spChg chg="del">
          <ac:chgData name="Georgee Giannena" userId="b47a03ce96bf08a8" providerId="LiveId" clId="{4BC1D125-0879-45CF-831A-C279E5D8FA50}" dt="2021-11-20T15:58:29.481" v="2495" actId="478"/>
          <ac:spMkLst>
            <pc:docMk/>
            <pc:sldMk cId="3706156156" sldId="266"/>
            <ac:spMk id="2" creationId="{ED1C5FEA-40CE-485B-8D86-4F3F4663165C}"/>
          </ac:spMkLst>
        </pc:spChg>
        <pc:spChg chg="add del">
          <ac:chgData name="Georgee Giannena" userId="b47a03ce96bf08a8" providerId="LiveId" clId="{4BC1D125-0879-45CF-831A-C279E5D8FA50}" dt="2021-11-20T15:58:25.175" v="2494" actId="3680"/>
          <ac:spMkLst>
            <pc:docMk/>
            <pc:sldMk cId="3706156156" sldId="266"/>
            <ac:spMk id="3" creationId="{4E0A4305-FE25-430E-A59E-1B6CEB3A7C1C}"/>
          </ac:spMkLst>
        </pc:spChg>
        <pc:graphicFrameChg chg="add del mod">
          <ac:chgData name="Georgee Giannena" userId="b47a03ce96bf08a8" providerId="LiveId" clId="{4BC1D125-0879-45CF-831A-C279E5D8FA50}" dt="2021-11-20T15:57:38.976" v="2493"/>
          <ac:graphicFrameMkLst>
            <pc:docMk/>
            <pc:sldMk cId="3706156156" sldId="266"/>
            <ac:graphicFrameMk id="4" creationId="{62C32B7F-DC14-45A8-8BD2-FE8FDFC294D5}"/>
          </ac:graphicFrameMkLst>
        </pc:graphicFrameChg>
        <pc:graphicFrameChg chg="add mod ord modGraphic">
          <ac:chgData name="Georgee Giannena" userId="b47a03ce96bf08a8" providerId="LiveId" clId="{4BC1D125-0879-45CF-831A-C279E5D8FA50}" dt="2021-11-20T16:07:50.549" v="3000"/>
          <ac:graphicFrameMkLst>
            <pc:docMk/>
            <pc:sldMk cId="3706156156" sldId="266"/>
            <ac:graphicFrameMk id="5" creationId="{2BDB9BAA-1C87-4F01-9E0F-C950C4E4C2EB}"/>
          </ac:graphicFrameMkLst>
        </pc:graphicFrameChg>
        <pc:graphicFrameChg chg="add mod">
          <ac:chgData name="Georgee Giannena" userId="b47a03ce96bf08a8" providerId="LiveId" clId="{4BC1D125-0879-45CF-831A-C279E5D8FA50}" dt="2021-11-20T16:02:58.394" v="2586" actId="1076"/>
          <ac:graphicFrameMkLst>
            <pc:docMk/>
            <pc:sldMk cId="3706156156" sldId="266"/>
            <ac:graphicFrameMk id="6" creationId="{31011C0C-5FF9-4F7A-B2E2-FEBC85C83BAC}"/>
          </ac:graphicFrameMkLst>
        </pc:graphicFrameChg>
      </pc:sldChg>
      <pc:sldChg chg="modSp new mod">
        <pc:chgData name="Georgee Giannena" userId="b47a03ce96bf08a8" providerId="LiveId" clId="{4BC1D125-0879-45CF-831A-C279E5D8FA50}" dt="2021-11-29T20:12:43.100" v="5205" actId="20577"/>
        <pc:sldMkLst>
          <pc:docMk/>
          <pc:sldMk cId="3286943081" sldId="267"/>
        </pc:sldMkLst>
        <pc:spChg chg="mod">
          <ac:chgData name="Georgee Giannena" userId="b47a03ce96bf08a8" providerId="LiveId" clId="{4BC1D125-0879-45CF-831A-C279E5D8FA50}" dt="2021-11-29T20:12:43.100" v="5205" actId="20577"/>
          <ac:spMkLst>
            <pc:docMk/>
            <pc:sldMk cId="3286943081" sldId="267"/>
            <ac:spMk id="3" creationId="{2384F7A6-1131-4B50-99E5-C316E26F76AB}"/>
          </ac:spMkLst>
        </pc:spChg>
      </pc:sldChg>
      <pc:sldChg chg="modSp new mod">
        <pc:chgData name="Georgee Giannena" userId="b47a03ce96bf08a8" providerId="LiveId" clId="{4BC1D125-0879-45CF-831A-C279E5D8FA50}" dt="2021-11-22T19:18:42.206" v="4450" actId="1076"/>
        <pc:sldMkLst>
          <pc:docMk/>
          <pc:sldMk cId="3820300076" sldId="268"/>
        </pc:sldMkLst>
        <pc:spChg chg="mod">
          <ac:chgData name="Georgee Giannena" userId="b47a03ce96bf08a8" providerId="LiveId" clId="{4BC1D125-0879-45CF-831A-C279E5D8FA50}" dt="2021-11-22T19:18:42.206" v="4450" actId="1076"/>
          <ac:spMkLst>
            <pc:docMk/>
            <pc:sldMk cId="3820300076" sldId="268"/>
            <ac:spMk id="2" creationId="{39983BF2-A683-4933-ACE3-56BC444DCF7D}"/>
          </ac:spMkLst>
        </pc:spChg>
        <pc:spChg chg="mod">
          <ac:chgData name="Georgee Giannena" userId="b47a03ce96bf08a8" providerId="LiveId" clId="{4BC1D125-0879-45CF-831A-C279E5D8FA50}" dt="2021-11-22T19:18:40.683" v="4449" actId="1076"/>
          <ac:spMkLst>
            <pc:docMk/>
            <pc:sldMk cId="3820300076" sldId="268"/>
            <ac:spMk id="3" creationId="{74EF4B1F-2900-41EE-BCA9-149F90B0E2DD}"/>
          </ac:spMkLst>
        </pc:spChg>
      </pc:sldChg>
      <pc:sldChg chg="modSp new mod">
        <pc:chgData name="Georgee Giannena" userId="b47a03ce96bf08a8" providerId="LiveId" clId="{4BC1D125-0879-45CF-831A-C279E5D8FA50}" dt="2021-11-29T20:11:57.026" v="5147" actId="20577"/>
        <pc:sldMkLst>
          <pc:docMk/>
          <pc:sldMk cId="2385938255" sldId="269"/>
        </pc:sldMkLst>
        <pc:spChg chg="mod">
          <ac:chgData name="Georgee Giannena" userId="b47a03ce96bf08a8" providerId="LiveId" clId="{4BC1D125-0879-45CF-831A-C279E5D8FA50}" dt="2021-11-29T20:11:57.026" v="5147" actId="20577"/>
          <ac:spMkLst>
            <pc:docMk/>
            <pc:sldMk cId="2385938255" sldId="269"/>
            <ac:spMk id="3" creationId="{1803A116-0509-42C5-8051-7612B0827DE6}"/>
          </ac:spMkLst>
        </pc:spChg>
      </pc:sldChg>
      <pc:sldChg chg="modSp new mod">
        <pc:chgData name="Georgee Giannena" userId="b47a03ce96bf08a8" providerId="LiveId" clId="{4BC1D125-0879-45CF-831A-C279E5D8FA50}" dt="2021-11-22T19:29:48.461" v="4888" actId="27636"/>
        <pc:sldMkLst>
          <pc:docMk/>
          <pc:sldMk cId="1085957686" sldId="270"/>
        </pc:sldMkLst>
        <pc:spChg chg="mod">
          <ac:chgData name="Georgee Giannena" userId="b47a03ce96bf08a8" providerId="LiveId" clId="{4BC1D125-0879-45CF-831A-C279E5D8FA50}" dt="2021-11-22T19:24:35.141" v="4612" actId="1076"/>
          <ac:spMkLst>
            <pc:docMk/>
            <pc:sldMk cId="1085957686" sldId="270"/>
            <ac:spMk id="2" creationId="{D40B5F44-022E-4F15-8536-D22DF6C7E55C}"/>
          </ac:spMkLst>
        </pc:spChg>
        <pc:spChg chg="mod">
          <ac:chgData name="Georgee Giannena" userId="b47a03ce96bf08a8" providerId="LiveId" clId="{4BC1D125-0879-45CF-831A-C279E5D8FA50}" dt="2021-11-22T19:29:48.461" v="4888" actId="27636"/>
          <ac:spMkLst>
            <pc:docMk/>
            <pc:sldMk cId="1085957686" sldId="270"/>
            <ac:spMk id="3" creationId="{26E0E591-F367-46E0-8DE2-BA87B96EB836}"/>
          </ac:spMkLst>
        </pc:spChg>
      </pc:sldChg>
      <pc:sldChg chg="modSp new mod">
        <pc:chgData name="Georgee Giannena" userId="b47a03ce96bf08a8" providerId="LiveId" clId="{4BC1D125-0879-45CF-831A-C279E5D8FA50}" dt="2021-11-22T19:31:06.626" v="4940" actId="27636"/>
        <pc:sldMkLst>
          <pc:docMk/>
          <pc:sldMk cId="574872176" sldId="271"/>
        </pc:sldMkLst>
        <pc:spChg chg="mod">
          <ac:chgData name="Georgee Giannena" userId="b47a03ce96bf08a8" providerId="LiveId" clId="{4BC1D125-0879-45CF-831A-C279E5D8FA50}" dt="2021-11-22T19:31:06.626" v="4940" actId="27636"/>
          <ac:spMkLst>
            <pc:docMk/>
            <pc:sldMk cId="574872176" sldId="271"/>
            <ac:spMk id="3" creationId="{ABA37E6E-5642-4D53-8CFA-8D9C470A9D81}"/>
          </ac:spMkLst>
        </pc:spChg>
      </pc:sldChg>
      <pc:sldChg chg="modSp new mod">
        <pc:chgData name="Georgee Giannena" userId="b47a03ce96bf08a8" providerId="LiveId" clId="{4BC1D125-0879-45CF-831A-C279E5D8FA50}" dt="2021-11-22T19:30:51.806" v="4937" actId="20577"/>
        <pc:sldMkLst>
          <pc:docMk/>
          <pc:sldMk cId="3650678265" sldId="272"/>
        </pc:sldMkLst>
        <pc:spChg chg="mod">
          <ac:chgData name="Georgee Giannena" userId="b47a03ce96bf08a8" providerId="LiveId" clId="{4BC1D125-0879-45CF-831A-C279E5D8FA50}" dt="2021-11-22T19:30:08.561" v="4900" actId="14100"/>
          <ac:spMkLst>
            <pc:docMk/>
            <pc:sldMk cId="3650678265" sldId="272"/>
            <ac:spMk id="2" creationId="{58CF88E0-0078-4604-B347-6BFA2200BD00}"/>
          </ac:spMkLst>
        </pc:spChg>
        <pc:spChg chg="mod">
          <ac:chgData name="Georgee Giannena" userId="b47a03ce96bf08a8" providerId="LiveId" clId="{4BC1D125-0879-45CF-831A-C279E5D8FA50}" dt="2021-11-22T19:30:51.806" v="4937" actId="20577"/>
          <ac:spMkLst>
            <pc:docMk/>
            <pc:sldMk cId="3650678265" sldId="272"/>
            <ac:spMk id="3" creationId="{BF0C54AE-E663-4514-8CEC-B2F1F824D1CE}"/>
          </ac:spMkLst>
        </pc:spChg>
      </pc:sldChg>
      <pc:sldChg chg="modSp new mod">
        <pc:chgData name="Georgee Giannena" userId="b47a03ce96bf08a8" providerId="LiveId" clId="{4BC1D125-0879-45CF-831A-C279E5D8FA50}" dt="2021-11-22T19:31:14.524" v="4945" actId="27636"/>
        <pc:sldMkLst>
          <pc:docMk/>
          <pc:sldMk cId="1645125000" sldId="273"/>
        </pc:sldMkLst>
        <pc:spChg chg="mod">
          <ac:chgData name="Georgee Giannena" userId="b47a03ce96bf08a8" providerId="LiveId" clId="{4BC1D125-0879-45CF-831A-C279E5D8FA50}" dt="2021-11-22T19:31:14.524" v="4945" actId="27636"/>
          <ac:spMkLst>
            <pc:docMk/>
            <pc:sldMk cId="1645125000" sldId="273"/>
            <ac:spMk id="3" creationId="{BD1B65EF-B5EC-40CE-8BCC-76CA2C7040D0}"/>
          </ac:spMkLst>
        </pc:spChg>
      </pc:sldChg>
      <pc:sldChg chg="modSp new mod">
        <pc:chgData name="Georgee Giannena" userId="b47a03ce96bf08a8" providerId="LiveId" clId="{4BC1D125-0879-45CF-831A-C279E5D8FA50}" dt="2021-11-22T19:59:54.813" v="4959" actId="27636"/>
        <pc:sldMkLst>
          <pc:docMk/>
          <pc:sldMk cId="3132193847" sldId="274"/>
        </pc:sldMkLst>
        <pc:spChg chg="mod">
          <ac:chgData name="Georgee Giannena" userId="b47a03ce96bf08a8" providerId="LiveId" clId="{4BC1D125-0879-45CF-831A-C279E5D8FA50}" dt="2021-11-22T19:59:00.332" v="4955" actId="404"/>
          <ac:spMkLst>
            <pc:docMk/>
            <pc:sldMk cId="3132193847" sldId="274"/>
            <ac:spMk id="2" creationId="{F758E576-28C4-48EF-AF2F-D76F1A431246}"/>
          </ac:spMkLst>
        </pc:spChg>
        <pc:spChg chg="mod">
          <ac:chgData name="Georgee Giannena" userId="b47a03ce96bf08a8" providerId="LiveId" clId="{4BC1D125-0879-45CF-831A-C279E5D8FA50}" dt="2021-11-22T19:59:54.813" v="4959" actId="27636"/>
          <ac:spMkLst>
            <pc:docMk/>
            <pc:sldMk cId="3132193847" sldId="274"/>
            <ac:spMk id="3" creationId="{22820827-4AF5-45E2-92E0-0E4F42394239}"/>
          </ac:spMkLst>
        </pc:spChg>
      </pc:sldChg>
      <pc:sldChg chg="addSp delSp modSp new mod">
        <pc:chgData name="Georgee Giannena" userId="b47a03ce96bf08a8" providerId="LiveId" clId="{4BC1D125-0879-45CF-831A-C279E5D8FA50}" dt="2021-11-22T20:06:05.304" v="5015" actId="27636"/>
        <pc:sldMkLst>
          <pc:docMk/>
          <pc:sldMk cId="1354302227" sldId="275"/>
        </pc:sldMkLst>
        <pc:spChg chg="mod">
          <ac:chgData name="Georgee Giannena" userId="b47a03ce96bf08a8" providerId="LiveId" clId="{4BC1D125-0879-45CF-831A-C279E5D8FA50}" dt="2021-11-22T20:02:48.388" v="4991"/>
          <ac:spMkLst>
            <pc:docMk/>
            <pc:sldMk cId="1354302227" sldId="275"/>
            <ac:spMk id="2" creationId="{8615EF07-E04C-4C3C-B7C1-20DA8DEBA608}"/>
          </ac:spMkLst>
        </pc:spChg>
        <pc:spChg chg="add del mod">
          <ac:chgData name="Georgee Giannena" userId="b47a03ce96bf08a8" providerId="LiveId" clId="{4BC1D125-0879-45CF-831A-C279E5D8FA50}" dt="2021-11-22T20:06:05.304" v="5015" actId="27636"/>
          <ac:spMkLst>
            <pc:docMk/>
            <pc:sldMk cId="1354302227" sldId="275"/>
            <ac:spMk id="3" creationId="{3955AFF2-6A4C-42D6-BD8F-F4B575D87236}"/>
          </ac:spMkLst>
        </pc:spChg>
        <pc:spChg chg="add del">
          <ac:chgData name="Georgee Giannena" userId="b47a03ce96bf08a8" providerId="LiveId" clId="{4BC1D125-0879-45CF-831A-C279E5D8FA50}" dt="2021-11-22T20:04:17.030" v="4999"/>
          <ac:spMkLst>
            <pc:docMk/>
            <pc:sldMk cId="1354302227" sldId="275"/>
            <ac:spMk id="4" creationId="{BDB97C3C-04D9-4CDE-BC9B-3C1A059F350D}"/>
          </ac:spMkLst>
        </pc:spChg>
        <pc:spChg chg="add del">
          <ac:chgData name="Georgee Giannena" userId="b47a03ce96bf08a8" providerId="LiveId" clId="{4BC1D125-0879-45CF-831A-C279E5D8FA50}" dt="2021-11-22T20:04:15.909" v="4997"/>
          <ac:spMkLst>
            <pc:docMk/>
            <pc:sldMk cId="1354302227" sldId="275"/>
            <ac:spMk id="5" creationId="{78C5224E-5343-48D9-9D85-150580ED930D}"/>
          </ac:spMkLst>
        </pc:spChg>
        <pc:picChg chg="add del">
          <ac:chgData name="Georgee Giannena" userId="b47a03ce96bf08a8" providerId="LiveId" clId="{4BC1D125-0879-45CF-831A-C279E5D8FA50}" dt="2021-11-22T20:04:17.030" v="4999"/>
          <ac:picMkLst>
            <pc:docMk/>
            <pc:sldMk cId="1354302227" sldId="275"/>
            <ac:picMk id="1026" creationId="{94E130B4-558D-4A7E-BD93-3391C72EF2FF}"/>
          </ac:picMkLst>
        </pc:picChg>
        <pc:picChg chg="add del">
          <ac:chgData name="Georgee Giannena" userId="b47a03ce96bf08a8" providerId="LiveId" clId="{4BC1D125-0879-45CF-831A-C279E5D8FA50}" dt="2021-11-22T20:04:15.909" v="4997"/>
          <ac:picMkLst>
            <pc:docMk/>
            <pc:sldMk cId="1354302227" sldId="275"/>
            <ac:picMk id="1028" creationId="{BFF36722-740E-4DF3-BAFB-8C8207015B4B}"/>
          </ac:picMkLst>
        </pc:picChg>
      </pc:sldChg>
      <pc:sldChg chg="addSp delSp modSp new mod setBg">
        <pc:chgData name="Georgee Giannena" userId="b47a03ce96bf08a8" providerId="LiveId" clId="{4BC1D125-0879-45CF-831A-C279E5D8FA50}" dt="2021-11-22T20:01:27.308" v="4990" actId="1035"/>
        <pc:sldMkLst>
          <pc:docMk/>
          <pc:sldMk cId="2493606415" sldId="276"/>
        </pc:sldMkLst>
        <pc:spChg chg="add del">
          <ac:chgData name="Georgee Giannena" userId="b47a03ce96bf08a8" providerId="LiveId" clId="{4BC1D125-0879-45CF-831A-C279E5D8FA50}" dt="2021-11-22T20:01:16.885" v="4985" actId="26606"/>
          <ac:spMkLst>
            <pc:docMk/>
            <pc:sldMk cId="2493606415" sldId="276"/>
            <ac:spMk id="2" creationId="{32FD0277-4F8A-4D8C-9248-BB7C0CD3120D}"/>
          </ac:spMkLst>
        </pc:spChg>
        <pc:spChg chg="del">
          <ac:chgData name="Georgee Giannena" userId="b47a03ce96bf08a8" providerId="LiveId" clId="{4BC1D125-0879-45CF-831A-C279E5D8FA50}" dt="2021-11-22T20:00:38.015" v="4962"/>
          <ac:spMkLst>
            <pc:docMk/>
            <pc:sldMk cId="2493606415" sldId="276"/>
            <ac:spMk id="3" creationId="{3BB31741-7B1C-430B-877C-DC7444565233}"/>
          </ac:spMkLst>
        </pc:spChg>
        <pc:spChg chg="add del">
          <ac:chgData name="Georgee Giannena" userId="b47a03ce96bf08a8" providerId="LiveId" clId="{4BC1D125-0879-45CF-831A-C279E5D8FA50}" dt="2021-11-22T20:00:51.994" v="4970" actId="26606"/>
          <ac:spMkLst>
            <pc:docMk/>
            <pc:sldMk cId="2493606415" sldId="276"/>
            <ac:spMk id="9" creationId="{52F5099C-F54C-4645-8CED-606F8F1DE165}"/>
          </ac:spMkLst>
        </pc:spChg>
        <pc:spChg chg="add">
          <ac:chgData name="Georgee Giannena" userId="b47a03ce96bf08a8" providerId="LiveId" clId="{4BC1D125-0879-45CF-831A-C279E5D8FA50}" dt="2021-11-22T20:01:16.885" v="4985" actId="26606"/>
          <ac:spMkLst>
            <pc:docMk/>
            <pc:sldMk cId="2493606415" sldId="276"/>
            <ac:spMk id="11" creationId="{355E0F90-3FFF-4E04-B3C8-3C969A415D9C}"/>
          </ac:spMkLst>
        </pc:spChg>
        <pc:spChg chg="add">
          <ac:chgData name="Georgee Giannena" userId="b47a03ce96bf08a8" providerId="LiveId" clId="{4BC1D125-0879-45CF-831A-C279E5D8FA50}" dt="2021-11-22T20:01:16.885" v="4985" actId="26606"/>
          <ac:spMkLst>
            <pc:docMk/>
            <pc:sldMk cId="2493606415" sldId="276"/>
            <ac:spMk id="13" creationId="{EC63A4EF-A033-4ED0-9EB6-6E1A8D264FE7}"/>
          </ac:spMkLst>
        </pc:spChg>
        <pc:spChg chg="add del">
          <ac:chgData name="Georgee Giannena" userId="b47a03ce96bf08a8" providerId="LiveId" clId="{4BC1D125-0879-45CF-831A-C279E5D8FA50}" dt="2021-11-22T20:00:46.843" v="4966" actId="26606"/>
          <ac:spMkLst>
            <pc:docMk/>
            <pc:sldMk cId="2493606415" sldId="276"/>
            <ac:spMk id="14" creationId="{355E0F90-3FFF-4E04-B3C8-3C969A415D9C}"/>
          </ac:spMkLst>
        </pc:spChg>
        <pc:spChg chg="add">
          <ac:chgData name="Georgee Giannena" userId="b47a03ce96bf08a8" providerId="LiveId" clId="{4BC1D125-0879-45CF-831A-C279E5D8FA50}" dt="2021-11-22T20:01:16.885" v="4985" actId="26606"/>
          <ac:spMkLst>
            <pc:docMk/>
            <pc:sldMk cId="2493606415" sldId="276"/>
            <ac:spMk id="15" creationId="{964965EE-80F2-417F-9652-5BFF14DA7CDD}"/>
          </ac:spMkLst>
        </pc:spChg>
        <pc:spChg chg="add del">
          <ac:chgData name="Georgee Giannena" userId="b47a03ce96bf08a8" providerId="LiveId" clId="{4BC1D125-0879-45CF-831A-C279E5D8FA50}" dt="2021-11-22T20:00:46.843" v="4966" actId="26606"/>
          <ac:spMkLst>
            <pc:docMk/>
            <pc:sldMk cId="2493606415" sldId="276"/>
            <ac:spMk id="16" creationId="{EC63A4EF-A033-4ED0-9EB6-6E1A8D264FE7}"/>
          </ac:spMkLst>
        </pc:spChg>
        <pc:spChg chg="add">
          <ac:chgData name="Georgee Giannena" userId="b47a03ce96bf08a8" providerId="LiveId" clId="{4BC1D125-0879-45CF-831A-C279E5D8FA50}" dt="2021-11-22T20:01:16.885" v="4985" actId="26606"/>
          <ac:spMkLst>
            <pc:docMk/>
            <pc:sldMk cId="2493606415" sldId="276"/>
            <ac:spMk id="17" creationId="{AA3C9611-CFD7-4C23-A8F2-00E7865A5D02}"/>
          </ac:spMkLst>
        </pc:spChg>
        <pc:spChg chg="add del">
          <ac:chgData name="Georgee Giannena" userId="b47a03ce96bf08a8" providerId="LiveId" clId="{4BC1D125-0879-45CF-831A-C279E5D8FA50}" dt="2021-11-22T20:00:46.843" v="4966" actId="26606"/>
          <ac:spMkLst>
            <pc:docMk/>
            <pc:sldMk cId="2493606415" sldId="276"/>
            <ac:spMk id="18" creationId="{964965EE-80F2-417F-9652-5BFF14DA7CDD}"/>
          </ac:spMkLst>
        </pc:spChg>
        <pc:spChg chg="add del">
          <ac:chgData name="Georgee Giannena" userId="b47a03ce96bf08a8" providerId="LiveId" clId="{4BC1D125-0879-45CF-831A-C279E5D8FA50}" dt="2021-11-22T20:00:46.843" v="4966" actId="26606"/>
          <ac:spMkLst>
            <pc:docMk/>
            <pc:sldMk cId="2493606415" sldId="276"/>
            <ac:spMk id="20" creationId="{AA3C9611-CFD7-4C23-A8F2-00E7865A5D02}"/>
          </ac:spMkLst>
        </pc:spChg>
        <pc:spChg chg="add del">
          <ac:chgData name="Georgee Giannena" userId="b47a03ce96bf08a8" providerId="LiveId" clId="{4BC1D125-0879-45CF-831A-C279E5D8FA50}" dt="2021-11-22T20:00:49.726" v="4968" actId="26606"/>
          <ac:spMkLst>
            <pc:docMk/>
            <pc:sldMk cId="2493606415" sldId="276"/>
            <ac:spMk id="24" creationId="{E16B9833-CCDE-4DEF-8D9C-0374880A53C1}"/>
          </ac:spMkLst>
        </pc:spChg>
        <pc:spChg chg="add del">
          <ac:chgData name="Georgee Giannena" userId="b47a03ce96bf08a8" providerId="LiveId" clId="{4BC1D125-0879-45CF-831A-C279E5D8FA50}" dt="2021-11-22T20:00:49.726" v="4968" actId="26606"/>
          <ac:spMkLst>
            <pc:docMk/>
            <pc:sldMk cId="2493606415" sldId="276"/>
            <ac:spMk id="25" creationId="{BC2CC7F6-4DA9-40BE-9788-4ED6B0A85687}"/>
          </ac:spMkLst>
        </pc:spChg>
        <pc:spChg chg="add del">
          <ac:chgData name="Georgee Giannena" userId="b47a03ce96bf08a8" providerId="LiveId" clId="{4BC1D125-0879-45CF-831A-C279E5D8FA50}" dt="2021-11-22T20:00:49.726" v="4968" actId="26606"/>
          <ac:spMkLst>
            <pc:docMk/>
            <pc:sldMk cId="2493606415" sldId="276"/>
            <ac:spMk id="26" creationId="{AD098DBD-F19D-467D-BA4D-814BD652EFE6}"/>
          </ac:spMkLst>
        </pc:spChg>
        <pc:spChg chg="add del">
          <ac:chgData name="Georgee Giannena" userId="b47a03ce96bf08a8" providerId="LiveId" clId="{4BC1D125-0879-45CF-831A-C279E5D8FA50}" dt="2021-11-22T20:00:49.726" v="4968" actId="26606"/>
          <ac:spMkLst>
            <pc:docMk/>
            <pc:sldMk cId="2493606415" sldId="276"/>
            <ac:spMk id="27" creationId="{FEF6C70E-8448-40F4-8AFA-2E982338CE04}"/>
          </ac:spMkLst>
        </pc:spChg>
        <pc:spChg chg="add del">
          <ac:chgData name="Georgee Giannena" userId="b47a03ce96bf08a8" providerId="LiveId" clId="{4BC1D125-0879-45CF-831A-C279E5D8FA50}" dt="2021-11-22T20:00:51.994" v="4970" actId="26606"/>
          <ac:spMkLst>
            <pc:docMk/>
            <pc:sldMk cId="2493606415" sldId="276"/>
            <ac:spMk id="29" creationId="{40C8693A-B687-4F5E-B86B-B4F11D52347E}"/>
          </ac:spMkLst>
        </pc:spChg>
        <pc:spChg chg="add del">
          <ac:chgData name="Georgee Giannena" userId="b47a03ce96bf08a8" providerId="LiveId" clId="{4BC1D125-0879-45CF-831A-C279E5D8FA50}" dt="2021-11-22T20:00:51.994" v="4970" actId="26606"/>
          <ac:spMkLst>
            <pc:docMk/>
            <pc:sldMk cId="2493606415" sldId="276"/>
            <ac:spMk id="32" creationId="{E7B58214-716F-43B8-8272-85CE2B9AB0B5}"/>
          </ac:spMkLst>
        </pc:spChg>
        <pc:spChg chg="add del">
          <ac:chgData name="Georgee Giannena" userId="b47a03ce96bf08a8" providerId="LiveId" clId="{4BC1D125-0879-45CF-831A-C279E5D8FA50}" dt="2021-11-22T20:00:51.994" v="4970" actId="26606"/>
          <ac:spMkLst>
            <pc:docMk/>
            <pc:sldMk cId="2493606415" sldId="276"/>
            <ac:spMk id="33" creationId="{2A5C070E-7DB1-4147-B6A8-D14B9C40E159}"/>
          </ac:spMkLst>
        </pc:spChg>
        <pc:spChg chg="add del">
          <ac:chgData name="Georgee Giannena" userId="b47a03ce96bf08a8" providerId="LiveId" clId="{4BC1D125-0879-45CF-831A-C279E5D8FA50}" dt="2021-11-22T20:00:51.994" v="4970" actId="26606"/>
          <ac:spMkLst>
            <pc:docMk/>
            <pc:sldMk cId="2493606415" sldId="276"/>
            <ac:spMk id="34" creationId="{A31070C9-36CD-4B65-8159-324995821FB9}"/>
          </ac:spMkLst>
        </pc:spChg>
        <pc:spChg chg="add del">
          <ac:chgData name="Georgee Giannena" userId="b47a03ce96bf08a8" providerId="LiveId" clId="{4BC1D125-0879-45CF-831A-C279E5D8FA50}" dt="2021-11-22T20:00:51.994" v="4970" actId="26606"/>
          <ac:spMkLst>
            <pc:docMk/>
            <pc:sldMk cId="2493606415" sldId="276"/>
            <ac:spMk id="35" creationId="{32FD0277-4F8A-4D8C-9248-BB7C0CD3120D}"/>
          </ac:spMkLst>
        </pc:spChg>
        <pc:spChg chg="add del">
          <ac:chgData name="Georgee Giannena" userId="b47a03ce96bf08a8" providerId="LiveId" clId="{4BC1D125-0879-45CF-831A-C279E5D8FA50}" dt="2021-11-22T20:00:51.994" v="4970" actId="26606"/>
          <ac:spMkLst>
            <pc:docMk/>
            <pc:sldMk cId="2493606415" sldId="276"/>
            <ac:spMk id="36" creationId="{89C35FB2-5194-4BE0-92D0-464E2B7116C7}"/>
          </ac:spMkLst>
        </pc:spChg>
        <pc:spChg chg="add del">
          <ac:chgData name="Georgee Giannena" userId="b47a03ce96bf08a8" providerId="LiveId" clId="{4BC1D125-0879-45CF-831A-C279E5D8FA50}" dt="2021-11-22T20:00:53.894" v="4972" actId="26606"/>
          <ac:spMkLst>
            <pc:docMk/>
            <pc:sldMk cId="2493606415" sldId="276"/>
            <ac:spMk id="40" creationId="{E16B9833-CCDE-4DEF-8D9C-0374880A53C1}"/>
          </ac:spMkLst>
        </pc:spChg>
        <pc:spChg chg="add del">
          <ac:chgData name="Georgee Giannena" userId="b47a03ce96bf08a8" providerId="LiveId" clId="{4BC1D125-0879-45CF-831A-C279E5D8FA50}" dt="2021-11-22T20:00:53.894" v="4972" actId="26606"/>
          <ac:spMkLst>
            <pc:docMk/>
            <pc:sldMk cId="2493606415" sldId="276"/>
            <ac:spMk id="41" creationId="{BC2CC7F6-4DA9-40BE-9788-4ED6B0A85687}"/>
          </ac:spMkLst>
        </pc:spChg>
        <pc:spChg chg="add del">
          <ac:chgData name="Georgee Giannena" userId="b47a03ce96bf08a8" providerId="LiveId" clId="{4BC1D125-0879-45CF-831A-C279E5D8FA50}" dt="2021-11-22T20:00:53.894" v="4972" actId="26606"/>
          <ac:spMkLst>
            <pc:docMk/>
            <pc:sldMk cId="2493606415" sldId="276"/>
            <ac:spMk id="42" creationId="{AD098DBD-F19D-467D-BA4D-814BD652EFE6}"/>
          </ac:spMkLst>
        </pc:spChg>
        <pc:spChg chg="add del">
          <ac:chgData name="Georgee Giannena" userId="b47a03ce96bf08a8" providerId="LiveId" clId="{4BC1D125-0879-45CF-831A-C279E5D8FA50}" dt="2021-11-22T20:00:53.894" v="4972" actId="26606"/>
          <ac:spMkLst>
            <pc:docMk/>
            <pc:sldMk cId="2493606415" sldId="276"/>
            <ac:spMk id="43" creationId="{FEF6C70E-8448-40F4-8AFA-2E982338CE04}"/>
          </ac:spMkLst>
        </pc:spChg>
        <pc:spChg chg="add del">
          <ac:chgData name="Georgee Giannena" userId="b47a03ce96bf08a8" providerId="LiveId" clId="{4BC1D125-0879-45CF-831A-C279E5D8FA50}" dt="2021-11-22T20:01:00.532" v="4974" actId="26606"/>
          <ac:spMkLst>
            <pc:docMk/>
            <pc:sldMk cId="2493606415" sldId="276"/>
            <ac:spMk id="47" creationId="{355E0F90-3FFF-4E04-B3C8-3C969A415D9C}"/>
          </ac:spMkLst>
        </pc:spChg>
        <pc:spChg chg="add del">
          <ac:chgData name="Georgee Giannena" userId="b47a03ce96bf08a8" providerId="LiveId" clId="{4BC1D125-0879-45CF-831A-C279E5D8FA50}" dt="2021-11-22T20:01:00.532" v="4974" actId="26606"/>
          <ac:spMkLst>
            <pc:docMk/>
            <pc:sldMk cId="2493606415" sldId="276"/>
            <ac:spMk id="48" creationId="{EC63A4EF-A033-4ED0-9EB6-6E1A8D264FE7}"/>
          </ac:spMkLst>
        </pc:spChg>
        <pc:spChg chg="add del">
          <ac:chgData name="Georgee Giannena" userId="b47a03ce96bf08a8" providerId="LiveId" clId="{4BC1D125-0879-45CF-831A-C279E5D8FA50}" dt="2021-11-22T20:01:00.532" v="4974" actId="26606"/>
          <ac:spMkLst>
            <pc:docMk/>
            <pc:sldMk cId="2493606415" sldId="276"/>
            <ac:spMk id="49" creationId="{964965EE-80F2-417F-9652-5BFF14DA7CDD}"/>
          </ac:spMkLst>
        </pc:spChg>
        <pc:spChg chg="add del">
          <ac:chgData name="Georgee Giannena" userId="b47a03ce96bf08a8" providerId="LiveId" clId="{4BC1D125-0879-45CF-831A-C279E5D8FA50}" dt="2021-11-22T20:01:00.532" v="4974" actId="26606"/>
          <ac:spMkLst>
            <pc:docMk/>
            <pc:sldMk cId="2493606415" sldId="276"/>
            <ac:spMk id="50" creationId="{AA3C9611-CFD7-4C23-A8F2-00E7865A5D02}"/>
          </ac:spMkLst>
        </pc:spChg>
        <pc:spChg chg="add del">
          <ac:chgData name="Georgee Giannena" userId="b47a03ce96bf08a8" providerId="LiveId" clId="{4BC1D125-0879-45CF-831A-C279E5D8FA50}" dt="2021-11-22T20:01:02.099" v="4976" actId="26606"/>
          <ac:spMkLst>
            <pc:docMk/>
            <pc:sldMk cId="2493606415" sldId="276"/>
            <ac:spMk id="52" creationId="{40C8693A-B687-4F5E-B86B-B4F11D52347E}"/>
          </ac:spMkLst>
        </pc:spChg>
        <pc:spChg chg="add del">
          <ac:chgData name="Georgee Giannena" userId="b47a03ce96bf08a8" providerId="LiveId" clId="{4BC1D125-0879-45CF-831A-C279E5D8FA50}" dt="2021-11-22T20:01:02.099" v="4976" actId="26606"/>
          <ac:spMkLst>
            <pc:docMk/>
            <pc:sldMk cId="2493606415" sldId="276"/>
            <ac:spMk id="55" creationId="{E7B58214-716F-43B8-8272-85CE2B9AB0B5}"/>
          </ac:spMkLst>
        </pc:spChg>
        <pc:spChg chg="add del">
          <ac:chgData name="Georgee Giannena" userId="b47a03ce96bf08a8" providerId="LiveId" clId="{4BC1D125-0879-45CF-831A-C279E5D8FA50}" dt="2021-11-22T20:01:02.099" v="4976" actId="26606"/>
          <ac:spMkLst>
            <pc:docMk/>
            <pc:sldMk cId="2493606415" sldId="276"/>
            <ac:spMk id="56" creationId="{2A5C070E-7DB1-4147-B6A8-D14B9C40E159}"/>
          </ac:spMkLst>
        </pc:spChg>
        <pc:spChg chg="add del">
          <ac:chgData name="Georgee Giannena" userId="b47a03ce96bf08a8" providerId="LiveId" clId="{4BC1D125-0879-45CF-831A-C279E5D8FA50}" dt="2021-11-22T20:01:02.099" v="4976" actId="26606"/>
          <ac:spMkLst>
            <pc:docMk/>
            <pc:sldMk cId="2493606415" sldId="276"/>
            <ac:spMk id="57" creationId="{A31070C9-36CD-4B65-8159-324995821FB9}"/>
          </ac:spMkLst>
        </pc:spChg>
        <pc:spChg chg="add del">
          <ac:chgData name="Georgee Giannena" userId="b47a03ce96bf08a8" providerId="LiveId" clId="{4BC1D125-0879-45CF-831A-C279E5D8FA50}" dt="2021-11-22T20:01:02.099" v="4976" actId="26606"/>
          <ac:spMkLst>
            <pc:docMk/>
            <pc:sldMk cId="2493606415" sldId="276"/>
            <ac:spMk id="58" creationId="{32FD0277-4F8A-4D8C-9248-BB7C0CD3120D}"/>
          </ac:spMkLst>
        </pc:spChg>
        <pc:spChg chg="add del">
          <ac:chgData name="Georgee Giannena" userId="b47a03ce96bf08a8" providerId="LiveId" clId="{4BC1D125-0879-45CF-831A-C279E5D8FA50}" dt="2021-11-22T20:01:02.099" v="4976" actId="26606"/>
          <ac:spMkLst>
            <pc:docMk/>
            <pc:sldMk cId="2493606415" sldId="276"/>
            <ac:spMk id="59" creationId="{52F5099C-F54C-4645-8CED-606F8F1DE165}"/>
          </ac:spMkLst>
        </pc:spChg>
        <pc:spChg chg="add del">
          <ac:chgData name="Georgee Giannena" userId="b47a03ce96bf08a8" providerId="LiveId" clId="{4BC1D125-0879-45CF-831A-C279E5D8FA50}" dt="2021-11-22T20:01:02.099" v="4976" actId="26606"/>
          <ac:spMkLst>
            <pc:docMk/>
            <pc:sldMk cId="2493606415" sldId="276"/>
            <ac:spMk id="60" creationId="{89C35FB2-5194-4BE0-92D0-464E2B7116C7}"/>
          </ac:spMkLst>
        </pc:spChg>
        <pc:spChg chg="add del">
          <ac:chgData name="Georgee Giannena" userId="b47a03ce96bf08a8" providerId="LiveId" clId="{4BC1D125-0879-45CF-831A-C279E5D8FA50}" dt="2021-11-22T20:01:03.095" v="4978" actId="26606"/>
          <ac:spMkLst>
            <pc:docMk/>
            <pc:sldMk cId="2493606415" sldId="276"/>
            <ac:spMk id="62" creationId="{62C9A412-6D33-4176-9157-E3B99D3AC2F4}"/>
          </ac:spMkLst>
        </pc:spChg>
        <pc:spChg chg="add del">
          <ac:chgData name="Georgee Giannena" userId="b47a03ce96bf08a8" providerId="LiveId" clId="{4BC1D125-0879-45CF-831A-C279E5D8FA50}" dt="2021-11-22T20:01:03.095" v="4978" actId="26606"/>
          <ac:spMkLst>
            <pc:docMk/>
            <pc:sldMk cId="2493606415" sldId="276"/>
            <ac:spMk id="65" creationId="{F2A188AC-153B-4A00-B5A5-794810FA01AC}"/>
          </ac:spMkLst>
        </pc:spChg>
        <pc:spChg chg="add del">
          <ac:chgData name="Georgee Giannena" userId="b47a03ce96bf08a8" providerId="LiveId" clId="{4BC1D125-0879-45CF-831A-C279E5D8FA50}" dt="2021-11-22T20:01:03.095" v="4978" actId="26606"/>
          <ac:spMkLst>
            <pc:docMk/>
            <pc:sldMk cId="2493606415" sldId="276"/>
            <ac:spMk id="66" creationId="{C61FC670-9D36-4874-9280-16FEDEA4C6CF}"/>
          </ac:spMkLst>
        </pc:spChg>
        <pc:spChg chg="add del">
          <ac:chgData name="Georgee Giannena" userId="b47a03ce96bf08a8" providerId="LiveId" clId="{4BC1D125-0879-45CF-831A-C279E5D8FA50}" dt="2021-11-22T20:01:03.095" v="4978" actId="26606"/>
          <ac:spMkLst>
            <pc:docMk/>
            <pc:sldMk cId="2493606415" sldId="276"/>
            <ac:spMk id="67" creationId="{236FD2F9-5FC0-4B1C-A95A-266B3379CB2A}"/>
          </ac:spMkLst>
        </pc:spChg>
        <pc:spChg chg="add del">
          <ac:chgData name="Georgee Giannena" userId="b47a03ce96bf08a8" providerId="LiveId" clId="{4BC1D125-0879-45CF-831A-C279E5D8FA50}" dt="2021-11-22T20:01:03.095" v="4978" actId="26606"/>
          <ac:spMkLst>
            <pc:docMk/>
            <pc:sldMk cId="2493606415" sldId="276"/>
            <ac:spMk id="68" creationId="{32FD0277-4F8A-4D8C-9248-BB7C0CD3120D}"/>
          </ac:spMkLst>
        </pc:spChg>
        <pc:spChg chg="add del">
          <ac:chgData name="Georgee Giannena" userId="b47a03ce96bf08a8" providerId="LiveId" clId="{4BC1D125-0879-45CF-831A-C279E5D8FA50}" dt="2021-11-22T20:01:03.095" v="4978" actId="26606"/>
          <ac:spMkLst>
            <pc:docMk/>
            <pc:sldMk cId="2493606415" sldId="276"/>
            <ac:spMk id="69" creationId="{735D967F-5ACE-427F-8C56-EA0EAC4DA65D}"/>
          </ac:spMkLst>
        </pc:spChg>
        <pc:spChg chg="add del">
          <ac:chgData name="Georgee Giannena" userId="b47a03ce96bf08a8" providerId="LiveId" clId="{4BC1D125-0879-45CF-831A-C279E5D8FA50}" dt="2021-11-22T20:01:03.095" v="4978" actId="26606"/>
          <ac:spMkLst>
            <pc:docMk/>
            <pc:sldMk cId="2493606415" sldId="276"/>
            <ac:spMk id="70" creationId="{8C547AF4-DD54-40F6-9F0C-1D4C014EB58F}"/>
          </ac:spMkLst>
        </pc:spChg>
        <pc:spChg chg="add del">
          <ac:chgData name="Georgee Giannena" userId="b47a03ce96bf08a8" providerId="LiveId" clId="{4BC1D125-0879-45CF-831A-C279E5D8FA50}" dt="2021-11-22T20:01:11.138" v="4984" actId="26606"/>
          <ac:spMkLst>
            <pc:docMk/>
            <pc:sldMk cId="2493606415" sldId="276"/>
            <ac:spMk id="74" creationId="{E16B9833-CCDE-4DEF-8D9C-0374880A53C1}"/>
          </ac:spMkLst>
        </pc:spChg>
        <pc:spChg chg="add del">
          <ac:chgData name="Georgee Giannena" userId="b47a03ce96bf08a8" providerId="LiveId" clId="{4BC1D125-0879-45CF-831A-C279E5D8FA50}" dt="2021-11-22T20:01:11.138" v="4984" actId="26606"/>
          <ac:spMkLst>
            <pc:docMk/>
            <pc:sldMk cId="2493606415" sldId="276"/>
            <ac:spMk id="75" creationId="{BC2CC7F6-4DA9-40BE-9788-4ED6B0A85687}"/>
          </ac:spMkLst>
        </pc:spChg>
        <pc:spChg chg="add del">
          <ac:chgData name="Georgee Giannena" userId="b47a03ce96bf08a8" providerId="LiveId" clId="{4BC1D125-0879-45CF-831A-C279E5D8FA50}" dt="2021-11-22T20:01:11.138" v="4984" actId="26606"/>
          <ac:spMkLst>
            <pc:docMk/>
            <pc:sldMk cId="2493606415" sldId="276"/>
            <ac:spMk id="76" creationId="{AD098DBD-F19D-467D-BA4D-814BD652EFE6}"/>
          </ac:spMkLst>
        </pc:spChg>
        <pc:spChg chg="add del">
          <ac:chgData name="Georgee Giannena" userId="b47a03ce96bf08a8" providerId="LiveId" clId="{4BC1D125-0879-45CF-831A-C279E5D8FA50}" dt="2021-11-22T20:01:11.138" v="4984" actId="26606"/>
          <ac:spMkLst>
            <pc:docMk/>
            <pc:sldMk cId="2493606415" sldId="276"/>
            <ac:spMk id="77" creationId="{FEF6C70E-8448-40F4-8AFA-2E982338CE04}"/>
          </ac:spMkLst>
        </pc:spChg>
        <pc:picChg chg="add mod">
          <ac:chgData name="Georgee Giannena" userId="b47a03ce96bf08a8" providerId="LiveId" clId="{4BC1D125-0879-45CF-831A-C279E5D8FA50}" dt="2021-11-22T20:01:27.308" v="4990" actId="1035"/>
          <ac:picMkLst>
            <pc:docMk/>
            <pc:sldMk cId="2493606415" sldId="276"/>
            <ac:picMk id="5" creationId="{6FFC8A2C-02A3-4862-A347-E66FE8EFB4B6}"/>
          </ac:picMkLst>
        </pc:picChg>
        <pc:picChg chg="add">
          <ac:chgData name="Georgee Giannena" userId="b47a03ce96bf08a8" providerId="LiveId" clId="{4BC1D125-0879-45CF-831A-C279E5D8FA50}" dt="2021-11-22T20:01:16.885" v="4985" actId="26606"/>
          <ac:picMkLst>
            <pc:docMk/>
            <pc:sldMk cId="2493606415" sldId="276"/>
            <ac:picMk id="7" creationId="{722F0272-3878-4604-AA91-01CA8F08DEF5}"/>
          </ac:picMkLst>
        </pc:picChg>
        <pc:picChg chg="add">
          <ac:chgData name="Georgee Giannena" userId="b47a03ce96bf08a8" providerId="LiveId" clId="{4BC1D125-0879-45CF-831A-C279E5D8FA50}" dt="2021-11-22T20:01:16.885" v="4985" actId="26606"/>
          <ac:picMkLst>
            <pc:docMk/>
            <pc:sldMk cId="2493606415" sldId="276"/>
            <ac:picMk id="8" creationId="{1F60EAEC-22E3-4448-8F0A-9ADAA793A95E}"/>
          </ac:picMkLst>
        </pc:picChg>
        <pc:picChg chg="add del">
          <ac:chgData name="Georgee Giannena" userId="b47a03ce96bf08a8" providerId="LiveId" clId="{4BC1D125-0879-45CF-831A-C279E5D8FA50}" dt="2021-11-22T20:00:46.843" v="4966" actId="26606"/>
          <ac:picMkLst>
            <pc:docMk/>
            <pc:sldMk cId="2493606415" sldId="276"/>
            <ac:picMk id="10" creationId="{722F0272-3878-4604-AA91-01CA8F08DEF5}"/>
          </ac:picMkLst>
        </pc:picChg>
        <pc:picChg chg="add del">
          <ac:chgData name="Georgee Giannena" userId="b47a03ce96bf08a8" providerId="LiveId" clId="{4BC1D125-0879-45CF-831A-C279E5D8FA50}" dt="2021-11-22T20:00:46.843" v="4966" actId="26606"/>
          <ac:picMkLst>
            <pc:docMk/>
            <pc:sldMk cId="2493606415" sldId="276"/>
            <ac:picMk id="12" creationId="{1F60EAEC-22E3-4448-8F0A-9ADAA793A95E}"/>
          </ac:picMkLst>
        </pc:picChg>
        <pc:picChg chg="add del">
          <ac:chgData name="Georgee Giannena" userId="b47a03ce96bf08a8" providerId="LiveId" clId="{4BC1D125-0879-45CF-831A-C279E5D8FA50}" dt="2021-11-22T20:00:49.726" v="4968" actId="26606"/>
          <ac:picMkLst>
            <pc:docMk/>
            <pc:sldMk cId="2493606415" sldId="276"/>
            <ac:picMk id="22" creationId="{BEB7091A-7E9C-45E8-B4B8-831F07A2524E}"/>
          </ac:picMkLst>
        </pc:picChg>
        <pc:picChg chg="add del">
          <ac:chgData name="Georgee Giannena" userId="b47a03ce96bf08a8" providerId="LiveId" clId="{4BC1D125-0879-45CF-831A-C279E5D8FA50}" dt="2021-11-22T20:00:49.726" v="4968" actId="26606"/>
          <ac:picMkLst>
            <pc:docMk/>
            <pc:sldMk cId="2493606415" sldId="276"/>
            <ac:picMk id="23" creationId="{3A7EE626-B530-46D6-8DFA-F7CCBAB93FE5}"/>
          </ac:picMkLst>
        </pc:picChg>
        <pc:picChg chg="add del">
          <ac:chgData name="Georgee Giannena" userId="b47a03ce96bf08a8" providerId="LiveId" clId="{4BC1D125-0879-45CF-831A-C279E5D8FA50}" dt="2021-11-22T20:00:51.994" v="4970" actId="26606"/>
          <ac:picMkLst>
            <pc:docMk/>
            <pc:sldMk cId="2493606415" sldId="276"/>
            <ac:picMk id="30" creationId="{D51084F9-D042-49BE-9E1A-43E583B98FCC}"/>
          </ac:picMkLst>
        </pc:picChg>
        <pc:picChg chg="add del">
          <ac:chgData name="Georgee Giannena" userId="b47a03ce96bf08a8" providerId="LiveId" clId="{4BC1D125-0879-45CF-831A-C279E5D8FA50}" dt="2021-11-22T20:00:51.994" v="4970" actId="26606"/>
          <ac:picMkLst>
            <pc:docMk/>
            <pc:sldMk cId="2493606415" sldId="276"/>
            <ac:picMk id="31" creationId="{EE65CA45-264D-4FD3-9249-3CB04EC97E80}"/>
          </ac:picMkLst>
        </pc:picChg>
        <pc:picChg chg="add del">
          <ac:chgData name="Georgee Giannena" userId="b47a03ce96bf08a8" providerId="LiveId" clId="{4BC1D125-0879-45CF-831A-C279E5D8FA50}" dt="2021-11-22T20:00:53.894" v="4972" actId="26606"/>
          <ac:picMkLst>
            <pc:docMk/>
            <pc:sldMk cId="2493606415" sldId="276"/>
            <ac:picMk id="38" creationId="{BEB7091A-7E9C-45E8-B4B8-831F07A2524E}"/>
          </ac:picMkLst>
        </pc:picChg>
        <pc:picChg chg="add del">
          <ac:chgData name="Georgee Giannena" userId="b47a03ce96bf08a8" providerId="LiveId" clId="{4BC1D125-0879-45CF-831A-C279E5D8FA50}" dt="2021-11-22T20:00:53.894" v="4972" actId="26606"/>
          <ac:picMkLst>
            <pc:docMk/>
            <pc:sldMk cId="2493606415" sldId="276"/>
            <ac:picMk id="39" creationId="{3A7EE626-B530-46D6-8DFA-F7CCBAB93FE5}"/>
          </ac:picMkLst>
        </pc:picChg>
        <pc:picChg chg="add del">
          <ac:chgData name="Georgee Giannena" userId="b47a03ce96bf08a8" providerId="LiveId" clId="{4BC1D125-0879-45CF-831A-C279E5D8FA50}" dt="2021-11-22T20:01:00.532" v="4974" actId="26606"/>
          <ac:picMkLst>
            <pc:docMk/>
            <pc:sldMk cId="2493606415" sldId="276"/>
            <ac:picMk id="45" creationId="{722F0272-3878-4604-AA91-01CA8F08DEF5}"/>
          </ac:picMkLst>
        </pc:picChg>
        <pc:picChg chg="add del">
          <ac:chgData name="Georgee Giannena" userId="b47a03ce96bf08a8" providerId="LiveId" clId="{4BC1D125-0879-45CF-831A-C279E5D8FA50}" dt="2021-11-22T20:01:00.532" v="4974" actId="26606"/>
          <ac:picMkLst>
            <pc:docMk/>
            <pc:sldMk cId="2493606415" sldId="276"/>
            <ac:picMk id="46" creationId="{1F60EAEC-22E3-4448-8F0A-9ADAA793A95E}"/>
          </ac:picMkLst>
        </pc:picChg>
        <pc:picChg chg="add del">
          <ac:chgData name="Georgee Giannena" userId="b47a03ce96bf08a8" providerId="LiveId" clId="{4BC1D125-0879-45CF-831A-C279E5D8FA50}" dt="2021-11-22T20:01:02.099" v="4976" actId="26606"/>
          <ac:picMkLst>
            <pc:docMk/>
            <pc:sldMk cId="2493606415" sldId="276"/>
            <ac:picMk id="53" creationId="{D51084F9-D042-49BE-9E1A-43E583B98FCC}"/>
          </ac:picMkLst>
        </pc:picChg>
        <pc:picChg chg="add del">
          <ac:chgData name="Georgee Giannena" userId="b47a03ce96bf08a8" providerId="LiveId" clId="{4BC1D125-0879-45CF-831A-C279E5D8FA50}" dt="2021-11-22T20:01:02.099" v="4976" actId="26606"/>
          <ac:picMkLst>
            <pc:docMk/>
            <pc:sldMk cId="2493606415" sldId="276"/>
            <ac:picMk id="54" creationId="{EE65CA45-264D-4FD3-9249-3CB04EC97E80}"/>
          </ac:picMkLst>
        </pc:picChg>
        <pc:picChg chg="add del">
          <ac:chgData name="Georgee Giannena" userId="b47a03ce96bf08a8" providerId="LiveId" clId="{4BC1D125-0879-45CF-831A-C279E5D8FA50}" dt="2021-11-22T20:01:03.095" v="4978" actId="26606"/>
          <ac:picMkLst>
            <pc:docMk/>
            <pc:sldMk cId="2493606415" sldId="276"/>
            <ac:picMk id="63" creationId="{4B943304-F883-42A9-840F-CC318A256D77}"/>
          </ac:picMkLst>
        </pc:picChg>
        <pc:picChg chg="add del">
          <ac:chgData name="Georgee Giannena" userId="b47a03ce96bf08a8" providerId="LiveId" clId="{4BC1D125-0879-45CF-831A-C279E5D8FA50}" dt="2021-11-22T20:01:03.095" v="4978" actId="26606"/>
          <ac:picMkLst>
            <pc:docMk/>
            <pc:sldMk cId="2493606415" sldId="276"/>
            <ac:picMk id="64" creationId="{1AAFC6A7-C24E-4A7C-9566-DB74CCFEF366}"/>
          </ac:picMkLst>
        </pc:picChg>
        <pc:picChg chg="add del">
          <ac:chgData name="Georgee Giannena" userId="b47a03ce96bf08a8" providerId="LiveId" clId="{4BC1D125-0879-45CF-831A-C279E5D8FA50}" dt="2021-11-22T20:01:11.138" v="4984" actId="26606"/>
          <ac:picMkLst>
            <pc:docMk/>
            <pc:sldMk cId="2493606415" sldId="276"/>
            <ac:picMk id="72" creationId="{BEB7091A-7E9C-45E8-B4B8-831F07A2524E}"/>
          </ac:picMkLst>
        </pc:picChg>
        <pc:picChg chg="add del">
          <ac:chgData name="Georgee Giannena" userId="b47a03ce96bf08a8" providerId="LiveId" clId="{4BC1D125-0879-45CF-831A-C279E5D8FA50}" dt="2021-11-22T20:01:11.138" v="4984" actId="26606"/>
          <ac:picMkLst>
            <pc:docMk/>
            <pc:sldMk cId="2493606415" sldId="276"/>
            <ac:picMk id="73" creationId="{3A7EE626-B530-46D6-8DFA-F7CCBAB93FE5}"/>
          </ac:picMkLst>
        </pc:picChg>
      </pc:sldChg>
      <pc:sldChg chg="addSp delSp modSp new mod">
        <pc:chgData name="Georgee Giannena" userId="b47a03ce96bf08a8" providerId="LiveId" clId="{4BC1D125-0879-45CF-831A-C279E5D8FA50}" dt="2021-11-22T20:05:11.444" v="5011" actId="14100"/>
        <pc:sldMkLst>
          <pc:docMk/>
          <pc:sldMk cId="768332590" sldId="277"/>
        </pc:sldMkLst>
        <pc:spChg chg="del">
          <ac:chgData name="Georgee Giannena" userId="b47a03ce96bf08a8" providerId="LiveId" clId="{4BC1D125-0879-45CF-831A-C279E5D8FA50}" dt="2021-11-22T20:04:54.558" v="5005"/>
          <ac:spMkLst>
            <pc:docMk/>
            <pc:sldMk cId="768332590" sldId="277"/>
            <ac:spMk id="3" creationId="{2AA72F5E-017D-4F85-988C-846AE31A8261}"/>
          </ac:spMkLst>
        </pc:spChg>
        <pc:picChg chg="add mod">
          <ac:chgData name="Georgee Giannena" userId="b47a03ce96bf08a8" providerId="LiveId" clId="{4BC1D125-0879-45CF-831A-C279E5D8FA50}" dt="2021-11-22T20:05:11.444" v="5011" actId="14100"/>
          <ac:picMkLst>
            <pc:docMk/>
            <pc:sldMk cId="768332590" sldId="277"/>
            <ac:picMk id="5" creationId="{64C7821C-72FC-47BB-A9EC-35750B7C41D1}"/>
          </ac:picMkLst>
        </pc:picChg>
      </pc:sldChg>
      <pc:sldChg chg="modSp new mod">
        <pc:chgData name="Georgee Giannena" userId="b47a03ce96bf08a8" providerId="LiveId" clId="{4BC1D125-0879-45CF-831A-C279E5D8FA50}" dt="2021-11-22T20:08:31.229" v="5021" actId="27636"/>
        <pc:sldMkLst>
          <pc:docMk/>
          <pc:sldMk cId="1856367147" sldId="278"/>
        </pc:sldMkLst>
        <pc:spChg chg="mod">
          <ac:chgData name="Georgee Giannena" userId="b47a03ce96bf08a8" providerId="LiveId" clId="{4BC1D125-0879-45CF-831A-C279E5D8FA50}" dt="2021-11-22T20:08:31.229" v="5021" actId="27636"/>
          <ac:spMkLst>
            <pc:docMk/>
            <pc:sldMk cId="1856367147" sldId="278"/>
            <ac:spMk id="3" creationId="{9AF0A72E-B5C9-40F0-B59A-E8397C98232D}"/>
          </ac:spMkLst>
        </pc:spChg>
      </pc:sldChg>
      <pc:sldChg chg="modSp new mod">
        <pc:chgData name="Georgee Giannena" userId="b47a03ce96bf08a8" providerId="LiveId" clId="{4BC1D125-0879-45CF-831A-C279E5D8FA50}" dt="2021-11-22T20:24:03.940" v="5031" actId="27636"/>
        <pc:sldMkLst>
          <pc:docMk/>
          <pc:sldMk cId="2716755986" sldId="279"/>
        </pc:sldMkLst>
        <pc:spChg chg="mod">
          <ac:chgData name="Georgee Giannena" userId="b47a03ce96bf08a8" providerId="LiveId" clId="{4BC1D125-0879-45CF-831A-C279E5D8FA50}" dt="2021-11-22T20:23:57.695" v="5027" actId="1076"/>
          <ac:spMkLst>
            <pc:docMk/>
            <pc:sldMk cId="2716755986" sldId="279"/>
            <ac:spMk id="2" creationId="{AAB2F568-DEC5-473F-8EA5-6D6E9BD5D59D}"/>
          </ac:spMkLst>
        </pc:spChg>
        <pc:spChg chg="mod">
          <ac:chgData name="Georgee Giannena" userId="b47a03ce96bf08a8" providerId="LiveId" clId="{4BC1D125-0879-45CF-831A-C279E5D8FA50}" dt="2021-11-22T20:24:03.940" v="5031" actId="27636"/>
          <ac:spMkLst>
            <pc:docMk/>
            <pc:sldMk cId="2716755986" sldId="279"/>
            <ac:spMk id="3" creationId="{27145676-E942-4ECC-BD60-35922D0DA3F6}"/>
          </ac:spMkLst>
        </pc:spChg>
      </pc:sldChg>
      <pc:sldChg chg="addSp delSp modSp new mod">
        <pc:chgData name="Georgee Giannena" userId="b47a03ce96bf08a8" providerId="LiveId" clId="{4BC1D125-0879-45CF-831A-C279E5D8FA50}" dt="2021-11-22T20:35:25.784" v="5048" actId="14100"/>
        <pc:sldMkLst>
          <pc:docMk/>
          <pc:sldMk cId="2743681017" sldId="280"/>
        </pc:sldMkLst>
        <pc:spChg chg="del">
          <ac:chgData name="Georgee Giannena" userId="b47a03ce96bf08a8" providerId="LiveId" clId="{4BC1D125-0879-45CF-831A-C279E5D8FA50}" dt="2021-11-22T20:35:06.989" v="5044"/>
          <ac:spMkLst>
            <pc:docMk/>
            <pc:sldMk cId="2743681017" sldId="280"/>
            <ac:spMk id="3" creationId="{A4CE4106-DF02-496B-A340-5D262C07A91C}"/>
          </ac:spMkLst>
        </pc:spChg>
        <pc:picChg chg="add mod">
          <ac:chgData name="Georgee Giannena" userId="b47a03ce96bf08a8" providerId="LiveId" clId="{4BC1D125-0879-45CF-831A-C279E5D8FA50}" dt="2021-11-22T20:35:25.784" v="5048" actId="14100"/>
          <ac:picMkLst>
            <pc:docMk/>
            <pc:sldMk cId="2743681017" sldId="280"/>
            <ac:picMk id="5" creationId="{76C29997-5FBB-483D-B8E5-6CEE32F1D530}"/>
          </ac:picMkLst>
        </pc:picChg>
      </pc:sldChg>
      <pc:sldChg chg="modSp new mod">
        <pc:chgData name="Georgee Giannena" userId="b47a03ce96bf08a8" providerId="LiveId" clId="{4BC1D125-0879-45CF-831A-C279E5D8FA50}" dt="2021-11-22T20:34:42.999" v="5043" actId="27636"/>
        <pc:sldMkLst>
          <pc:docMk/>
          <pc:sldMk cId="2666019820" sldId="281"/>
        </pc:sldMkLst>
        <pc:spChg chg="mod">
          <ac:chgData name="Georgee Giannena" userId="b47a03ce96bf08a8" providerId="LiveId" clId="{4BC1D125-0879-45CF-831A-C279E5D8FA50}" dt="2021-11-22T20:34:42.999" v="5043" actId="27636"/>
          <ac:spMkLst>
            <pc:docMk/>
            <pc:sldMk cId="2666019820" sldId="281"/>
            <ac:spMk id="3" creationId="{0ED1F14B-AC46-492C-BBB8-6CF4F7D1C9B8}"/>
          </ac:spMkLst>
        </pc:spChg>
      </pc:sldChg>
      <pc:sldChg chg="modSp new mod">
        <pc:chgData name="Georgee Giannena" userId="b47a03ce96bf08a8" providerId="LiveId" clId="{4BC1D125-0879-45CF-831A-C279E5D8FA50}" dt="2021-11-22T20:34:06.683" v="5041" actId="27636"/>
        <pc:sldMkLst>
          <pc:docMk/>
          <pc:sldMk cId="1866913352" sldId="282"/>
        </pc:sldMkLst>
        <pc:spChg chg="mod">
          <ac:chgData name="Georgee Giannena" userId="b47a03ce96bf08a8" providerId="LiveId" clId="{4BC1D125-0879-45CF-831A-C279E5D8FA50}" dt="2021-11-22T20:32:10.028" v="5035"/>
          <ac:spMkLst>
            <pc:docMk/>
            <pc:sldMk cId="1866913352" sldId="282"/>
            <ac:spMk id="2" creationId="{8472AE84-0917-48D6-9172-42CA5E0C11C5}"/>
          </ac:spMkLst>
        </pc:spChg>
        <pc:spChg chg="mod">
          <ac:chgData name="Georgee Giannena" userId="b47a03ce96bf08a8" providerId="LiveId" clId="{4BC1D125-0879-45CF-831A-C279E5D8FA50}" dt="2021-11-22T20:34:06.683" v="5041" actId="27636"/>
          <ac:spMkLst>
            <pc:docMk/>
            <pc:sldMk cId="1866913352" sldId="282"/>
            <ac:spMk id="3" creationId="{87F4754A-51A7-4FAF-A820-EA22C62CC572}"/>
          </ac:spMkLst>
        </pc:spChg>
      </pc:sldChg>
      <pc:sldChg chg="modSp new mod">
        <pc:chgData name="Georgee Giannena" userId="b47a03ce96bf08a8" providerId="LiveId" clId="{4BC1D125-0879-45CF-831A-C279E5D8FA50}" dt="2021-11-22T20:39:47.915" v="5059" actId="27636"/>
        <pc:sldMkLst>
          <pc:docMk/>
          <pc:sldMk cId="4226244241" sldId="283"/>
        </pc:sldMkLst>
        <pc:spChg chg="mod">
          <ac:chgData name="Georgee Giannena" userId="b47a03ce96bf08a8" providerId="LiveId" clId="{4BC1D125-0879-45CF-831A-C279E5D8FA50}" dt="2021-11-22T20:39:47.915" v="5059" actId="27636"/>
          <ac:spMkLst>
            <pc:docMk/>
            <pc:sldMk cId="4226244241" sldId="283"/>
            <ac:spMk id="3" creationId="{61E30BEE-BCCD-4EE9-A3A4-A67C87130454}"/>
          </ac:spMkLst>
        </pc:spChg>
      </pc:sldChg>
      <pc:sldChg chg="modSp new mod">
        <pc:chgData name="Georgee Giannena" userId="b47a03ce96bf08a8" providerId="LiveId" clId="{4BC1D125-0879-45CF-831A-C279E5D8FA50}" dt="2021-11-22T20:40:29.779" v="5061" actId="27636"/>
        <pc:sldMkLst>
          <pc:docMk/>
          <pc:sldMk cId="542877913" sldId="284"/>
        </pc:sldMkLst>
        <pc:spChg chg="mod">
          <ac:chgData name="Georgee Giannena" userId="b47a03ce96bf08a8" providerId="LiveId" clId="{4BC1D125-0879-45CF-831A-C279E5D8FA50}" dt="2021-11-22T20:40:29.779" v="5061" actId="27636"/>
          <ac:spMkLst>
            <pc:docMk/>
            <pc:sldMk cId="542877913" sldId="284"/>
            <ac:spMk id="3" creationId="{87A73E9D-C1E3-40BD-9D63-AB431AF8DE17}"/>
          </ac:spMkLst>
        </pc:spChg>
      </pc:sldChg>
      <pc:sldChg chg="addSp delSp modSp new mod">
        <pc:chgData name="Georgee Giannena" userId="b47a03ce96bf08a8" providerId="LiveId" clId="{4BC1D125-0879-45CF-831A-C279E5D8FA50}" dt="2021-11-22T20:41:06.691" v="5067" actId="14100"/>
        <pc:sldMkLst>
          <pc:docMk/>
          <pc:sldMk cId="2061734679" sldId="285"/>
        </pc:sldMkLst>
        <pc:spChg chg="del">
          <ac:chgData name="Georgee Giannena" userId="b47a03ce96bf08a8" providerId="LiveId" clId="{4BC1D125-0879-45CF-831A-C279E5D8FA50}" dt="2021-11-22T20:40:53.320" v="5062"/>
          <ac:spMkLst>
            <pc:docMk/>
            <pc:sldMk cId="2061734679" sldId="285"/>
            <ac:spMk id="3" creationId="{FFB74823-05D6-4F0B-B833-03B12E0D3A04}"/>
          </ac:spMkLst>
        </pc:spChg>
        <pc:picChg chg="add mod">
          <ac:chgData name="Georgee Giannena" userId="b47a03ce96bf08a8" providerId="LiveId" clId="{4BC1D125-0879-45CF-831A-C279E5D8FA50}" dt="2021-11-22T20:41:06.691" v="5067" actId="14100"/>
          <ac:picMkLst>
            <pc:docMk/>
            <pc:sldMk cId="2061734679" sldId="285"/>
            <ac:picMk id="5" creationId="{44576A6C-6119-4F70-8485-9F17FC08A1DD}"/>
          </ac:picMkLst>
        </pc:picChg>
      </pc:sldChg>
      <pc:sldChg chg="modSp new mod">
        <pc:chgData name="Georgee Giannena" userId="b47a03ce96bf08a8" providerId="LiveId" clId="{4BC1D125-0879-45CF-831A-C279E5D8FA50}" dt="2021-11-22T20:43:09.820" v="5070" actId="27636"/>
        <pc:sldMkLst>
          <pc:docMk/>
          <pc:sldMk cId="306357290" sldId="286"/>
        </pc:sldMkLst>
        <pc:spChg chg="mod">
          <ac:chgData name="Georgee Giannena" userId="b47a03ce96bf08a8" providerId="LiveId" clId="{4BC1D125-0879-45CF-831A-C279E5D8FA50}" dt="2021-11-22T20:43:09.820" v="5070" actId="27636"/>
          <ac:spMkLst>
            <pc:docMk/>
            <pc:sldMk cId="306357290" sldId="286"/>
            <ac:spMk id="3" creationId="{A828F285-C1B0-4D76-ABCB-8E3DA9C21271}"/>
          </ac:spMkLst>
        </pc:spChg>
      </pc:sldChg>
      <pc:sldChg chg="modSp new mod">
        <pc:chgData name="Georgee Giannena" userId="b47a03ce96bf08a8" providerId="LiveId" clId="{4BC1D125-0879-45CF-831A-C279E5D8FA50}" dt="2021-12-05T08:57:01.608" v="5207" actId="20577"/>
        <pc:sldMkLst>
          <pc:docMk/>
          <pc:sldMk cId="2124652237" sldId="287"/>
        </pc:sldMkLst>
        <pc:spChg chg="mod">
          <ac:chgData name="Georgee Giannena" userId="b47a03ce96bf08a8" providerId="LiveId" clId="{4BC1D125-0879-45CF-831A-C279E5D8FA50}" dt="2021-11-22T20:45:28.091" v="5072"/>
          <ac:spMkLst>
            <pc:docMk/>
            <pc:sldMk cId="2124652237" sldId="287"/>
            <ac:spMk id="2" creationId="{892EE7DB-BBE8-4CF5-941C-0FADE3CAA125}"/>
          </ac:spMkLst>
        </pc:spChg>
        <pc:spChg chg="mod">
          <ac:chgData name="Georgee Giannena" userId="b47a03ce96bf08a8" providerId="LiveId" clId="{4BC1D125-0879-45CF-831A-C279E5D8FA50}" dt="2021-12-05T08:57:01.608" v="5207" actId="20577"/>
          <ac:spMkLst>
            <pc:docMk/>
            <pc:sldMk cId="2124652237" sldId="287"/>
            <ac:spMk id="3" creationId="{1859A1BA-2821-4B7D-AF63-83B8295DB2B7}"/>
          </ac:spMkLst>
        </pc:spChg>
      </pc:sldChg>
      <pc:sldChg chg="delSp modSp new mod">
        <pc:chgData name="Georgee Giannena" userId="b47a03ce96bf08a8" providerId="LiveId" clId="{4BC1D125-0879-45CF-831A-C279E5D8FA50}" dt="2021-12-05T09:53:49.227" v="5284" actId="27636"/>
        <pc:sldMkLst>
          <pc:docMk/>
          <pc:sldMk cId="3616210257" sldId="288"/>
        </pc:sldMkLst>
        <pc:spChg chg="del">
          <ac:chgData name="Georgee Giannena" userId="b47a03ce96bf08a8" providerId="LiveId" clId="{4BC1D125-0879-45CF-831A-C279E5D8FA50}" dt="2021-12-05T09:53:46.095" v="5282" actId="478"/>
          <ac:spMkLst>
            <pc:docMk/>
            <pc:sldMk cId="3616210257" sldId="288"/>
            <ac:spMk id="2" creationId="{FE8DC07F-DA3D-4C29-A300-590CA5249782}"/>
          </ac:spMkLst>
        </pc:spChg>
        <pc:spChg chg="mod">
          <ac:chgData name="Georgee Giannena" userId="b47a03ce96bf08a8" providerId="LiveId" clId="{4BC1D125-0879-45CF-831A-C279E5D8FA50}" dt="2021-12-05T09:53:49.227" v="5284" actId="27636"/>
          <ac:spMkLst>
            <pc:docMk/>
            <pc:sldMk cId="3616210257" sldId="288"/>
            <ac:spMk id="3" creationId="{DA8255EB-0793-47EC-BA94-9DBE276B4F96}"/>
          </ac:spMkLst>
        </pc:spChg>
      </pc:sldChg>
      <pc:sldChg chg="modSp new mod">
        <pc:chgData name="Georgee Giannena" userId="b47a03ce96bf08a8" providerId="LiveId" clId="{4BC1D125-0879-45CF-831A-C279E5D8FA50}" dt="2021-11-22T21:08:11.266" v="5091" actId="27636"/>
        <pc:sldMkLst>
          <pc:docMk/>
          <pc:sldMk cId="3889262606" sldId="289"/>
        </pc:sldMkLst>
        <pc:spChg chg="mod">
          <ac:chgData name="Georgee Giannena" userId="b47a03ce96bf08a8" providerId="LiveId" clId="{4BC1D125-0879-45CF-831A-C279E5D8FA50}" dt="2021-11-22T21:08:11.266" v="5091" actId="27636"/>
          <ac:spMkLst>
            <pc:docMk/>
            <pc:sldMk cId="3889262606" sldId="289"/>
            <ac:spMk id="3" creationId="{8DDB0A58-8977-4100-9A84-83618B45E885}"/>
          </ac:spMkLst>
        </pc:spChg>
      </pc:sldChg>
      <pc:sldChg chg="addSp delSp modSp new mod">
        <pc:chgData name="Georgee Giannena" userId="b47a03ce96bf08a8" providerId="LiveId" clId="{4BC1D125-0879-45CF-831A-C279E5D8FA50}" dt="2021-11-22T21:04:17.121" v="5087" actId="14100"/>
        <pc:sldMkLst>
          <pc:docMk/>
          <pc:sldMk cId="500354844" sldId="290"/>
        </pc:sldMkLst>
        <pc:spChg chg="del">
          <ac:chgData name="Georgee Giannena" userId="b47a03ce96bf08a8" providerId="LiveId" clId="{4BC1D125-0879-45CF-831A-C279E5D8FA50}" dt="2021-11-22T21:03:52.728" v="5079"/>
          <ac:spMkLst>
            <pc:docMk/>
            <pc:sldMk cId="500354844" sldId="290"/>
            <ac:spMk id="3" creationId="{0BE55E7A-49F4-4EDF-8A1F-E130041F9BA4}"/>
          </ac:spMkLst>
        </pc:spChg>
        <pc:picChg chg="add mod">
          <ac:chgData name="Georgee Giannena" userId="b47a03ce96bf08a8" providerId="LiveId" clId="{4BC1D125-0879-45CF-831A-C279E5D8FA50}" dt="2021-11-22T21:04:17.121" v="5087" actId="14100"/>
          <ac:picMkLst>
            <pc:docMk/>
            <pc:sldMk cId="500354844" sldId="290"/>
            <ac:picMk id="5" creationId="{DE73932A-4038-421D-B499-87A3902AF5F6}"/>
          </ac:picMkLst>
        </pc:picChg>
      </pc:sldChg>
      <pc:sldChg chg="modSp new mod">
        <pc:chgData name="Georgee Giannena" userId="b47a03ce96bf08a8" providerId="LiveId" clId="{4BC1D125-0879-45CF-831A-C279E5D8FA50}" dt="2021-12-05T09:54:42.531" v="5296" actId="20577"/>
        <pc:sldMkLst>
          <pc:docMk/>
          <pc:sldMk cId="236459148" sldId="291"/>
        </pc:sldMkLst>
        <pc:spChg chg="mod">
          <ac:chgData name="Georgee Giannena" userId="b47a03ce96bf08a8" providerId="LiveId" clId="{4BC1D125-0879-45CF-831A-C279E5D8FA50}" dt="2021-11-22T21:08:56.596" v="5095"/>
          <ac:spMkLst>
            <pc:docMk/>
            <pc:sldMk cId="236459148" sldId="291"/>
            <ac:spMk id="2" creationId="{B5221E99-16F1-46A3-A573-CC507912DBC9}"/>
          </ac:spMkLst>
        </pc:spChg>
        <pc:spChg chg="mod">
          <ac:chgData name="Georgee Giannena" userId="b47a03ce96bf08a8" providerId="LiveId" clId="{4BC1D125-0879-45CF-831A-C279E5D8FA50}" dt="2021-12-05T09:54:42.531" v="5296" actId="20577"/>
          <ac:spMkLst>
            <pc:docMk/>
            <pc:sldMk cId="236459148" sldId="291"/>
            <ac:spMk id="3" creationId="{64DA4AA6-9397-4FB2-A4D3-C401C49D258C}"/>
          </ac:spMkLst>
        </pc:spChg>
      </pc:sldChg>
      <pc:sldChg chg="delSp modSp new mod">
        <pc:chgData name="Georgee Giannena" userId="b47a03ce96bf08a8" providerId="LiveId" clId="{4BC1D125-0879-45CF-831A-C279E5D8FA50}" dt="2021-12-05T09:58:26.903" v="5315" actId="27636"/>
        <pc:sldMkLst>
          <pc:docMk/>
          <pc:sldMk cId="579344832" sldId="292"/>
        </pc:sldMkLst>
        <pc:spChg chg="del">
          <ac:chgData name="Georgee Giannena" userId="b47a03ce96bf08a8" providerId="LiveId" clId="{4BC1D125-0879-45CF-831A-C279E5D8FA50}" dt="2021-12-05T09:54:48.329" v="5297" actId="478"/>
          <ac:spMkLst>
            <pc:docMk/>
            <pc:sldMk cId="579344832" sldId="292"/>
            <ac:spMk id="2" creationId="{1F2C9920-7B0E-49A3-BD2F-3DE2C9C248B6}"/>
          </ac:spMkLst>
        </pc:spChg>
        <pc:spChg chg="mod">
          <ac:chgData name="Georgee Giannena" userId="b47a03ce96bf08a8" providerId="LiveId" clId="{4BC1D125-0879-45CF-831A-C279E5D8FA50}" dt="2021-12-05T09:58:26.903" v="5315" actId="27636"/>
          <ac:spMkLst>
            <pc:docMk/>
            <pc:sldMk cId="579344832" sldId="292"/>
            <ac:spMk id="3" creationId="{6712A2D0-D34E-4C9E-9675-5C40BB0410A7}"/>
          </ac:spMkLst>
        </pc:spChg>
      </pc:sldChg>
      <pc:sldChg chg="new">
        <pc:chgData name="Georgee Giannena" userId="b47a03ce96bf08a8" providerId="LiveId" clId="{4BC1D125-0879-45CF-831A-C279E5D8FA50}" dt="2021-11-22T21:09:10.539" v="5099" actId="680"/>
        <pc:sldMkLst>
          <pc:docMk/>
          <pc:sldMk cId="2730716493" sldId="293"/>
        </pc:sldMkLst>
      </pc:sldChg>
      <pc:sldChg chg="modSp new mod">
        <pc:chgData name="Georgee Giannena" userId="b47a03ce96bf08a8" providerId="LiveId" clId="{4BC1D125-0879-45CF-831A-C279E5D8FA50}" dt="2021-11-22T21:09:23.209" v="5101"/>
        <pc:sldMkLst>
          <pc:docMk/>
          <pc:sldMk cId="2972539407" sldId="294"/>
        </pc:sldMkLst>
        <pc:spChg chg="mod">
          <ac:chgData name="Georgee Giannena" userId="b47a03ce96bf08a8" providerId="LiveId" clId="{4BC1D125-0879-45CF-831A-C279E5D8FA50}" dt="2021-11-22T21:09:23.209" v="5101"/>
          <ac:spMkLst>
            <pc:docMk/>
            <pc:sldMk cId="2972539407" sldId="294"/>
            <ac:spMk id="3" creationId="{D034788B-7F35-43BE-8A7E-4EFF5C41126C}"/>
          </ac:spMkLst>
        </pc:spChg>
      </pc:sldChg>
      <pc:sldChg chg="modSp new mod">
        <pc:chgData name="Georgee Giannena" userId="b47a03ce96bf08a8" providerId="LiveId" clId="{4BC1D125-0879-45CF-831A-C279E5D8FA50}" dt="2021-12-05T09:08:12.119" v="5211" actId="207"/>
        <pc:sldMkLst>
          <pc:docMk/>
          <pc:sldMk cId="2010047706" sldId="295"/>
        </pc:sldMkLst>
        <pc:spChg chg="mod">
          <ac:chgData name="Georgee Giannena" userId="b47a03ce96bf08a8" providerId="LiveId" clId="{4BC1D125-0879-45CF-831A-C279E5D8FA50}" dt="2021-12-05T09:08:12.119" v="5211" actId="207"/>
          <ac:spMkLst>
            <pc:docMk/>
            <pc:sldMk cId="2010047706" sldId="295"/>
            <ac:spMk id="3" creationId="{0D429C44-097C-4511-BDCE-70B2FC9C2FE9}"/>
          </ac:spMkLst>
        </pc:spChg>
      </pc:sldChg>
      <pc:sldChg chg="addSp delSp modSp new mod">
        <pc:chgData name="Georgee Giannena" userId="b47a03ce96bf08a8" providerId="LiveId" clId="{4BC1D125-0879-45CF-831A-C279E5D8FA50}" dt="2021-12-05T09:10:32.325" v="5225" actId="478"/>
        <pc:sldMkLst>
          <pc:docMk/>
          <pc:sldMk cId="2523513053" sldId="296"/>
        </pc:sldMkLst>
        <pc:spChg chg="del">
          <ac:chgData name="Georgee Giannena" userId="b47a03ce96bf08a8" providerId="LiveId" clId="{4BC1D125-0879-45CF-831A-C279E5D8FA50}" dt="2021-12-05T09:09:50.303" v="5213"/>
          <ac:spMkLst>
            <pc:docMk/>
            <pc:sldMk cId="2523513053" sldId="296"/>
            <ac:spMk id="3" creationId="{39CDB122-C68C-4BFC-BBD2-1C61EFE756D4}"/>
          </ac:spMkLst>
        </pc:spChg>
        <pc:spChg chg="add mod">
          <ac:chgData name="Georgee Giannena" userId="b47a03ce96bf08a8" providerId="LiveId" clId="{4BC1D125-0879-45CF-831A-C279E5D8FA50}" dt="2021-12-05T09:10:32.325" v="5225" actId="478"/>
          <ac:spMkLst>
            <pc:docMk/>
            <pc:sldMk cId="2523513053" sldId="296"/>
            <ac:spMk id="7" creationId="{AA809050-0E9E-45FA-AE10-05B1CB8A895D}"/>
          </ac:spMkLst>
        </pc:spChg>
        <pc:picChg chg="add del mod">
          <ac:chgData name="Georgee Giannena" userId="b47a03ce96bf08a8" providerId="LiveId" clId="{4BC1D125-0879-45CF-831A-C279E5D8FA50}" dt="2021-12-05T09:10:32.325" v="5225" actId="478"/>
          <ac:picMkLst>
            <pc:docMk/>
            <pc:sldMk cId="2523513053" sldId="296"/>
            <ac:picMk id="5" creationId="{F4F70690-377D-41A5-86BD-17442F184C99}"/>
          </ac:picMkLst>
        </pc:picChg>
      </pc:sldChg>
      <pc:sldChg chg="addSp delSp modSp new mod">
        <pc:chgData name="Georgee Giannena" userId="b47a03ce96bf08a8" providerId="LiveId" clId="{4BC1D125-0879-45CF-831A-C279E5D8FA50}" dt="2021-12-05T09:40:50.423" v="5275" actId="403"/>
        <pc:sldMkLst>
          <pc:docMk/>
          <pc:sldMk cId="2897540338" sldId="297"/>
        </pc:sldMkLst>
        <pc:spChg chg="del">
          <ac:chgData name="Georgee Giannena" userId="b47a03ce96bf08a8" providerId="LiveId" clId="{4BC1D125-0879-45CF-831A-C279E5D8FA50}" dt="2021-12-05T09:29:45.246" v="5227"/>
          <ac:spMkLst>
            <pc:docMk/>
            <pc:sldMk cId="2897540338" sldId="297"/>
            <ac:spMk id="3" creationId="{888400DA-A201-4265-B64C-E2C035145104}"/>
          </ac:spMkLst>
        </pc:spChg>
        <pc:graphicFrameChg chg="add mod modGraphic">
          <ac:chgData name="Georgee Giannena" userId="b47a03ce96bf08a8" providerId="LiveId" clId="{4BC1D125-0879-45CF-831A-C279E5D8FA50}" dt="2021-12-05T09:40:50.423" v="5275" actId="403"/>
          <ac:graphicFrameMkLst>
            <pc:docMk/>
            <pc:sldMk cId="2897540338" sldId="297"/>
            <ac:graphicFrameMk id="4" creationId="{CC578BD5-85B0-494A-8385-F6F1A63ABF3D}"/>
          </ac:graphicFrameMkLst>
        </pc:graphicFrameChg>
        <pc:graphicFrameChg chg="add mod">
          <ac:chgData name="Georgee Giannena" userId="b47a03ce96bf08a8" providerId="LiveId" clId="{4BC1D125-0879-45CF-831A-C279E5D8FA50}" dt="2021-12-05T09:40:20.294" v="5260" actId="14100"/>
          <ac:graphicFrameMkLst>
            <pc:docMk/>
            <pc:sldMk cId="2897540338" sldId="297"/>
            <ac:graphicFrameMk id="5" creationId="{8A34AFC1-FF11-4886-98B8-78A04BCF9788}"/>
          </ac:graphicFrameMkLst>
        </pc:graphicFrameChg>
      </pc:sldChg>
      <pc:sldChg chg="addSp modSp new mod">
        <pc:chgData name="Georgee Giannena" userId="b47a03ce96bf08a8" providerId="LiveId" clId="{4BC1D125-0879-45CF-831A-C279E5D8FA50}" dt="2021-12-05T09:45:31.318" v="5281" actId="14100"/>
        <pc:sldMkLst>
          <pc:docMk/>
          <pc:sldMk cId="162558301" sldId="298"/>
        </pc:sldMkLst>
        <pc:picChg chg="add mod">
          <ac:chgData name="Georgee Giannena" userId="b47a03ce96bf08a8" providerId="LiveId" clId="{4BC1D125-0879-45CF-831A-C279E5D8FA50}" dt="2021-12-05T09:45:31.318" v="5281" actId="14100"/>
          <ac:picMkLst>
            <pc:docMk/>
            <pc:sldMk cId="162558301" sldId="298"/>
            <ac:picMk id="5" creationId="{04C71207-A38B-428F-A840-57D9A8EF28D0}"/>
          </ac:picMkLst>
        </pc:picChg>
      </pc:sldChg>
      <pc:sldChg chg="modSp new mod">
        <pc:chgData name="Georgee Giannena" userId="b47a03ce96bf08a8" providerId="LiveId" clId="{4BC1D125-0879-45CF-831A-C279E5D8FA50}" dt="2021-12-05T11:49:37.950" v="5347"/>
        <pc:sldMkLst>
          <pc:docMk/>
          <pc:sldMk cId="630813721" sldId="299"/>
        </pc:sldMkLst>
        <pc:spChg chg="mod">
          <ac:chgData name="Georgee Giannena" userId="b47a03ce96bf08a8" providerId="LiveId" clId="{4BC1D125-0879-45CF-831A-C279E5D8FA50}" dt="2021-12-05T11:49:37.950" v="5347"/>
          <ac:spMkLst>
            <pc:docMk/>
            <pc:sldMk cId="630813721" sldId="299"/>
            <ac:spMk id="3" creationId="{A3620EB6-B64D-47A1-8C63-762F7A521862}"/>
          </ac:spMkLst>
        </pc:spChg>
      </pc:sldChg>
      <pc:sldChg chg="addSp delSp modSp new mod">
        <pc:chgData name="Georgee Giannena" userId="b47a03ce96bf08a8" providerId="LiveId" clId="{4BC1D125-0879-45CF-831A-C279E5D8FA50}" dt="2021-12-05T11:46:27.038" v="5346" actId="14100"/>
        <pc:sldMkLst>
          <pc:docMk/>
          <pc:sldMk cId="539649521" sldId="300"/>
        </pc:sldMkLst>
        <pc:spChg chg="del">
          <ac:chgData name="Georgee Giannena" userId="b47a03ce96bf08a8" providerId="LiveId" clId="{4BC1D125-0879-45CF-831A-C279E5D8FA50}" dt="2021-12-05T11:46:16.954" v="5343"/>
          <ac:spMkLst>
            <pc:docMk/>
            <pc:sldMk cId="539649521" sldId="300"/>
            <ac:spMk id="3" creationId="{C288A0AA-1C73-4C91-8D35-4F107726CB8A}"/>
          </ac:spMkLst>
        </pc:spChg>
        <pc:picChg chg="add mod">
          <ac:chgData name="Georgee Giannena" userId="b47a03ce96bf08a8" providerId="LiveId" clId="{4BC1D125-0879-45CF-831A-C279E5D8FA50}" dt="2021-12-05T11:46:27.038" v="5346" actId="14100"/>
          <ac:picMkLst>
            <pc:docMk/>
            <pc:sldMk cId="539649521" sldId="300"/>
            <ac:picMk id="5" creationId="{9D3A3EBF-18A9-410D-9B1C-4E77E90C3B7E}"/>
          </ac:picMkLst>
        </pc:picChg>
      </pc:sldChg>
      <pc:sldChg chg="add">
        <pc:chgData name="Georgee Giannena" userId="b47a03ce96bf08a8" providerId="LiveId" clId="{4BC1D125-0879-45CF-831A-C279E5D8FA50}" dt="2021-12-05T09:59:23.736" v="5318"/>
        <pc:sldMkLst>
          <pc:docMk/>
          <pc:sldMk cId="2120189150" sldId="301"/>
        </pc:sldMkLst>
      </pc:sldChg>
      <pc:sldChg chg="add">
        <pc:chgData name="Georgee Giannena" userId="b47a03ce96bf08a8" providerId="LiveId" clId="{4BC1D125-0879-45CF-831A-C279E5D8FA50}" dt="2021-12-05T10:01:37.175" v="5327"/>
        <pc:sldMkLst>
          <pc:docMk/>
          <pc:sldMk cId="543768366" sldId="636"/>
        </pc:sldMkLst>
      </pc:sldChg>
      <pc:sldChg chg="add">
        <pc:chgData name="Georgee Giannena" userId="b47a03ce96bf08a8" providerId="LiveId" clId="{4BC1D125-0879-45CF-831A-C279E5D8FA50}" dt="2021-12-05T10:01:37.175" v="5327"/>
        <pc:sldMkLst>
          <pc:docMk/>
          <pc:sldMk cId="2456746696" sldId="637"/>
        </pc:sldMkLst>
      </pc:sldChg>
      <pc:sldChg chg="add">
        <pc:chgData name="Georgee Giannena" userId="b47a03ce96bf08a8" providerId="LiveId" clId="{4BC1D125-0879-45CF-831A-C279E5D8FA50}" dt="2021-12-05T10:01:37.175" v="5327"/>
        <pc:sldMkLst>
          <pc:docMk/>
          <pc:sldMk cId="4105990194" sldId="638"/>
        </pc:sldMkLst>
      </pc:sldChg>
      <pc:sldChg chg="delSp add delDesignElem">
        <pc:chgData name="Georgee Giannena" userId="b47a03ce96bf08a8" providerId="LiveId" clId="{4BC1D125-0879-45CF-831A-C279E5D8FA50}" dt="2021-12-05T09:59:51.889" v="5321"/>
        <pc:sldMkLst>
          <pc:docMk/>
          <pc:sldMk cId="1834753044" sldId="644"/>
        </pc:sldMkLst>
        <pc:spChg chg="del">
          <ac:chgData name="Georgee Giannena" userId="b47a03ce96bf08a8" providerId="LiveId" clId="{4BC1D125-0879-45CF-831A-C279E5D8FA50}" dt="2021-12-05T09:59:51.889" v="5321"/>
          <ac:spMkLst>
            <pc:docMk/>
            <pc:sldMk cId="1834753044" sldId="644"/>
            <ac:spMk id="7" creationId="{22F15A2D-2324-487D-A02A-BF46C5C580EB}"/>
          </ac:spMkLst>
        </pc:spChg>
        <pc:spChg chg="del">
          <ac:chgData name="Georgee Giannena" userId="b47a03ce96bf08a8" providerId="LiveId" clId="{4BC1D125-0879-45CF-831A-C279E5D8FA50}" dt="2021-12-05T09:59:51.889" v="5321"/>
          <ac:spMkLst>
            <pc:docMk/>
            <pc:sldMk cId="1834753044" sldId="644"/>
            <ac:spMk id="8" creationId="{17A7F34E-D418-47E2-9F86-2C45BBC31210}"/>
          </ac:spMkLst>
        </pc:spChg>
        <pc:spChg chg="del">
          <ac:chgData name="Georgee Giannena" userId="b47a03ce96bf08a8" providerId="LiveId" clId="{4BC1D125-0879-45CF-831A-C279E5D8FA50}" dt="2021-12-05T09:59:51.889" v="5321"/>
          <ac:spMkLst>
            <pc:docMk/>
            <pc:sldMk cId="1834753044" sldId="644"/>
            <ac:spMk id="9" creationId="{2AEAFA59-923A-4F54-8B49-44C970BCC323}"/>
          </ac:spMkLst>
        </pc:spChg>
      </pc:sldChg>
      <pc:sldChg chg="add">
        <pc:chgData name="Georgee Giannena" userId="b47a03ce96bf08a8" providerId="LiveId" clId="{4BC1D125-0879-45CF-831A-C279E5D8FA50}" dt="2021-12-05T09:59:51.889" v="5321"/>
        <pc:sldMkLst>
          <pc:docMk/>
          <pc:sldMk cId="794659749" sldId="645"/>
        </pc:sldMkLst>
      </pc:sldChg>
      <pc:sldChg chg="delSp add delDesignElem">
        <pc:chgData name="Georgee Giannena" userId="b47a03ce96bf08a8" providerId="LiveId" clId="{4BC1D125-0879-45CF-831A-C279E5D8FA50}" dt="2021-12-05T09:59:51.889" v="5321"/>
        <pc:sldMkLst>
          <pc:docMk/>
          <pc:sldMk cId="570746064" sldId="646"/>
        </pc:sldMkLst>
        <pc:spChg chg="del">
          <ac:chgData name="Georgee Giannena" userId="b47a03ce96bf08a8" providerId="LiveId" clId="{4BC1D125-0879-45CF-831A-C279E5D8FA50}" dt="2021-12-05T09:59:51.889" v="5321"/>
          <ac:spMkLst>
            <pc:docMk/>
            <pc:sldMk cId="570746064" sldId="646"/>
            <ac:spMk id="70" creationId="{D928DD85-BB99-450D-A702-2683E0296282}"/>
          </ac:spMkLst>
        </pc:spChg>
        <pc:spChg chg="del">
          <ac:chgData name="Georgee Giannena" userId="b47a03ce96bf08a8" providerId="LiveId" clId="{4BC1D125-0879-45CF-831A-C279E5D8FA50}" dt="2021-12-05T09:59:51.889" v="5321"/>
          <ac:spMkLst>
            <pc:docMk/>
            <pc:sldMk cId="570746064" sldId="646"/>
            <ac:spMk id="71" creationId="{240E5BD2-4019-4012-A1AA-628900E659E9}"/>
          </ac:spMkLst>
        </pc:spChg>
      </pc:sldChg>
      <pc:sldChg chg="delSp add del delDesignElem">
        <pc:chgData name="Georgee Giannena" userId="b47a03ce96bf08a8" providerId="LiveId" clId="{4BC1D125-0879-45CF-831A-C279E5D8FA50}" dt="2021-12-05T10:00:23.345" v="5325" actId="47"/>
        <pc:sldMkLst>
          <pc:docMk/>
          <pc:sldMk cId="2903883280" sldId="647"/>
        </pc:sldMkLst>
        <pc:spChg chg="del">
          <ac:chgData name="Georgee Giannena" userId="b47a03ce96bf08a8" providerId="LiveId" clId="{4BC1D125-0879-45CF-831A-C279E5D8FA50}" dt="2021-12-05T10:00:12.582" v="5324"/>
          <ac:spMkLst>
            <pc:docMk/>
            <pc:sldMk cId="2903883280" sldId="647"/>
            <ac:spMk id="25" creationId="{5E8D2E83-FB3A-40E7-A9E5-7AB389D612B4}"/>
          </ac:spMkLst>
        </pc:spChg>
      </pc:sldChg>
      <pc:sldChg chg="add">
        <pc:chgData name="Georgee Giannena" userId="b47a03ce96bf08a8" providerId="LiveId" clId="{4BC1D125-0879-45CF-831A-C279E5D8FA50}" dt="2021-12-05T10:00:59.393" v="5326"/>
        <pc:sldMkLst>
          <pc:docMk/>
          <pc:sldMk cId="2963479718" sldId="648"/>
        </pc:sldMkLst>
      </pc:sldChg>
      <pc:sldChg chg="modSp new mod">
        <pc:chgData name="Georgee Giannena" userId="b47a03ce96bf08a8" providerId="LiveId" clId="{4BC1D125-0879-45CF-831A-C279E5D8FA50}" dt="2021-12-05T10:04:43.547" v="5334" actId="20577"/>
        <pc:sldMkLst>
          <pc:docMk/>
          <pc:sldMk cId="991594575" sldId="649"/>
        </pc:sldMkLst>
        <pc:spChg chg="mod">
          <ac:chgData name="Georgee Giannena" userId="b47a03ce96bf08a8" providerId="LiveId" clId="{4BC1D125-0879-45CF-831A-C279E5D8FA50}" dt="2021-12-05T10:04:43.547" v="5334" actId="20577"/>
          <ac:spMkLst>
            <pc:docMk/>
            <pc:sldMk cId="991594575" sldId="649"/>
            <ac:spMk id="3" creationId="{65435608-1D26-4DE1-9E4F-5C8A06091448}"/>
          </ac:spMkLst>
        </pc:spChg>
      </pc:sldChg>
      <pc:sldChg chg="new">
        <pc:chgData name="Georgee Giannena" userId="b47a03ce96bf08a8" providerId="LiveId" clId="{4BC1D125-0879-45CF-831A-C279E5D8FA50}" dt="2021-12-05T11:45:48.487" v="5335" actId="680"/>
        <pc:sldMkLst>
          <pc:docMk/>
          <pc:sldMk cId="3935777039" sldId="650"/>
        </pc:sldMkLst>
      </pc:sldChg>
      <pc:sldChg chg="addSp delSp modSp new mod">
        <pc:chgData name="Georgee Giannena" userId="b47a03ce96bf08a8" providerId="LiveId" clId="{4BC1D125-0879-45CF-831A-C279E5D8FA50}" dt="2021-12-05T11:46:08.603" v="5342"/>
        <pc:sldMkLst>
          <pc:docMk/>
          <pc:sldMk cId="3507342938" sldId="651"/>
        </pc:sldMkLst>
        <pc:spChg chg="del">
          <ac:chgData name="Georgee Giannena" userId="b47a03ce96bf08a8" providerId="LiveId" clId="{4BC1D125-0879-45CF-831A-C279E5D8FA50}" dt="2021-12-05T11:45:52.257" v="5337"/>
          <ac:spMkLst>
            <pc:docMk/>
            <pc:sldMk cId="3507342938" sldId="651"/>
            <ac:spMk id="3" creationId="{6F6DC8DF-8E6D-4A4D-88A0-F99460515665}"/>
          </ac:spMkLst>
        </pc:spChg>
        <pc:picChg chg="add mod">
          <ac:chgData name="Georgee Giannena" userId="b47a03ce96bf08a8" providerId="LiveId" clId="{4BC1D125-0879-45CF-831A-C279E5D8FA50}" dt="2021-12-05T11:45:59.917" v="5341" actId="1076"/>
          <ac:picMkLst>
            <pc:docMk/>
            <pc:sldMk cId="3507342938" sldId="651"/>
            <ac:picMk id="5" creationId="{2C191908-2062-44FE-BF27-71AB104FE764}"/>
          </ac:picMkLst>
        </pc:picChg>
        <pc:picChg chg="add mod">
          <ac:chgData name="Georgee Giannena" userId="b47a03ce96bf08a8" providerId="LiveId" clId="{4BC1D125-0879-45CF-831A-C279E5D8FA50}" dt="2021-12-05T11:46:08.603" v="5342"/>
          <ac:picMkLst>
            <pc:docMk/>
            <pc:sldMk cId="3507342938" sldId="651"/>
            <ac:picMk id="7" creationId="{CC5465A1-DB34-465B-A4AC-9A09E693C511}"/>
          </ac:picMkLst>
        </pc:picChg>
      </pc:sldChg>
    </pc:docChg>
  </pc:docChgLst>
  <pc:docChgLst>
    <pc:chgData name="Georgee Giannena" userId="b47a03ce96bf08a8" providerId="LiveId" clId="{62A1287F-CF1C-45A5-BDA0-BAEA9FC1A7E2}"/>
    <pc:docChg chg="undo custSel addSld delSld modSld delMainMaster">
      <pc:chgData name="Georgee Giannena" userId="b47a03ce96bf08a8" providerId="LiveId" clId="{62A1287F-CF1C-45A5-BDA0-BAEA9FC1A7E2}" dt="2022-01-31T19:15:45.226" v="8194" actId="14100"/>
      <pc:docMkLst>
        <pc:docMk/>
      </pc:docMkLst>
      <pc:sldChg chg="modSp mod">
        <pc:chgData name="Georgee Giannena" userId="b47a03ce96bf08a8" providerId="LiveId" clId="{62A1287F-CF1C-45A5-BDA0-BAEA9FC1A7E2}" dt="2021-12-29T21:45:49.847" v="32" actId="27636"/>
        <pc:sldMkLst>
          <pc:docMk/>
          <pc:sldMk cId="3407652188" sldId="256"/>
        </pc:sldMkLst>
        <pc:spChg chg="mod">
          <ac:chgData name="Georgee Giannena" userId="b47a03ce96bf08a8" providerId="LiveId" clId="{62A1287F-CF1C-45A5-BDA0-BAEA9FC1A7E2}" dt="2021-12-29T21:45:49.847" v="32" actId="27636"/>
          <ac:spMkLst>
            <pc:docMk/>
            <pc:sldMk cId="3407652188" sldId="256"/>
            <ac:spMk id="3" creationId="{AB7F3323-CAF4-41F6-B01A-463045DAE9BA}"/>
          </ac:spMkLst>
        </pc:spChg>
      </pc:sldChg>
      <pc:sldChg chg="modSp new mod">
        <pc:chgData name="Georgee Giannena" userId="b47a03ce96bf08a8" providerId="LiveId" clId="{62A1287F-CF1C-45A5-BDA0-BAEA9FC1A7E2}" dt="2021-12-29T21:50:09.963" v="363" actId="20577"/>
        <pc:sldMkLst>
          <pc:docMk/>
          <pc:sldMk cId="3066722159" sldId="257"/>
        </pc:sldMkLst>
        <pc:spChg chg="mod">
          <ac:chgData name="Georgee Giannena" userId="b47a03ce96bf08a8" providerId="LiveId" clId="{62A1287F-CF1C-45A5-BDA0-BAEA9FC1A7E2}" dt="2021-12-29T21:48:51.091" v="109" actId="27636"/>
          <ac:spMkLst>
            <pc:docMk/>
            <pc:sldMk cId="3066722159" sldId="257"/>
            <ac:spMk id="2" creationId="{4D9760AD-A3E3-4BDF-930C-8F6262CCCD82}"/>
          </ac:spMkLst>
        </pc:spChg>
        <pc:spChg chg="mod">
          <ac:chgData name="Georgee Giannena" userId="b47a03ce96bf08a8" providerId="LiveId" clId="{62A1287F-CF1C-45A5-BDA0-BAEA9FC1A7E2}" dt="2021-12-29T21:50:09.963" v="363" actId="20577"/>
          <ac:spMkLst>
            <pc:docMk/>
            <pc:sldMk cId="3066722159" sldId="257"/>
            <ac:spMk id="3" creationId="{13AD130B-2D73-47EF-9C38-6D17854C1064}"/>
          </ac:spMkLst>
        </pc:spChg>
      </pc:sldChg>
      <pc:sldChg chg="del">
        <pc:chgData name="Georgee Giannena" userId="b47a03ce96bf08a8" providerId="LiveId" clId="{62A1287F-CF1C-45A5-BDA0-BAEA9FC1A7E2}" dt="2021-12-29T21:45:07.185" v="0" actId="47"/>
        <pc:sldMkLst>
          <pc:docMk/>
          <pc:sldMk cId="2772940390" sldId="258"/>
        </pc:sldMkLst>
      </pc:sldChg>
      <pc:sldChg chg="modSp add mod">
        <pc:chgData name="Georgee Giannena" userId="b47a03ce96bf08a8" providerId="LiveId" clId="{62A1287F-CF1C-45A5-BDA0-BAEA9FC1A7E2}" dt="2021-12-29T21:58:31.070" v="1274" actId="20577"/>
        <pc:sldMkLst>
          <pc:docMk/>
          <pc:sldMk cId="4138396947" sldId="258"/>
        </pc:sldMkLst>
        <pc:spChg chg="mod">
          <ac:chgData name="Georgee Giannena" userId="b47a03ce96bf08a8" providerId="LiveId" clId="{62A1287F-CF1C-45A5-BDA0-BAEA9FC1A7E2}" dt="2021-12-29T21:53:31.154" v="632" actId="20577"/>
          <ac:spMkLst>
            <pc:docMk/>
            <pc:sldMk cId="4138396947" sldId="258"/>
            <ac:spMk id="2" creationId="{4D9760AD-A3E3-4BDF-930C-8F6262CCCD82}"/>
          </ac:spMkLst>
        </pc:spChg>
        <pc:spChg chg="mod">
          <ac:chgData name="Georgee Giannena" userId="b47a03ce96bf08a8" providerId="LiveId" clId="{62A1287F-CF1C-45A5-BDA0-BAEA9FC1A7E2}" dt="2021-12-29T21:58:31.070" v="1274" actId="20577"/>
          <ac:spMkLst>
            <pc:docMk/>
            <pc:sldMk cId="4138396947" sldId="258"/>
            <ac:spMk id="3" creationId="{13AD130B-2D73-47EF-9C38-6D17854C1064}"/>
          </ac:spMkLst>
        </pc:spChg>
      </pc:sldChg>
      <pc:sldChg chg="add">
        <pc:chgData name="Georgee Giannena" userId="b47a03ce96bf08a8" providerId="LiveId" clId="{62A1287F-CF1C-45A5-BDA0-BAEA9FC1A7E2}" dt="2021-12-29T21:45:55.081" v="34"/>
        <pc:sldMkLst>
          <pc:docMk/>
          <pc:sldMk cId="1616439363" sldId="259"/>
        </pc:sldMkLst>
      </pc:sldChg>
      <pc:sldChg chg="modSp add mod">
        <pc:chgData name="Georgee Giannena" userId="b47a03ce96bf08a8" providerId="LiveId" clId="{62A1287F-CF1C-45A5-BDA0-BAEA9FC1A7E2}" dt="2022-01-02T12:36:44.850" v="4923" actId="20577"/>
        <pc:sldMkLst>
          <pc:docMk/>
          <pc:sldMk cId="2985266173" sldId="260"/>
        </pc:sldMkLst>
        <pc:spChg chg="mod">
          <ac:chgData name="Georgee Giannena" userId="b47a03ce96bf08a8" providerId="LiveId" clId="{62A1287F-CF1C-45A5-BDA0-BAEA9FC1A7E2}" dt="2022-01-02T12:36:44.850" v="4923" actId="20577"/>
          <ac:spMkLst>
            <pc:docMk/>
            <pc:sldMk cId="2985266173" sldId="260"/>
            <ac:spMk id="3" creationId="{13AD130B-2D73-47EF-9C38-6D17854C1064}"/>
          </ac:spMkLst>
        </pc:spChg>
      </pc:sldChg>
      <pc:sldChg chg="add">
        <pc:chgData name="Georgee Giannena" userId="b47a03ce96bf08a8" providerId="LiveId" clId="{62A1287F-CF1C-45A5-BDA0-BAEA9FC1A7E2}" dt="2021-12-29T21:45:55.135" v="36"/>
        <pc:sldMkLst>
          <pc:docMk/>
          <pc:sldMk cId="2334431360" sldId="261"/>
        </pc:sldMkLst>
      </pc:sldChg>
      <pc:sldChg chg="add">
        <pc:chgData name="Georgee Giannena" userId="b47a03ce96bf08a8" providerId="LiveId" clId="{62A1287F-CF1C-45A5-BDA0-BAEA9FC1A7E2}" dt="2021-12-29T21:45:55.170" v="37"/>
        <pc:sldMkLst>
          <pc:docMk/>
          <pc:sldMk cId="2492834835" sldId="262"/>
        </pc:sldMkLst>
      </pc:sldChg>
      <pc:sldChg chg="add">
        <pc:chgData name="Georgee Giannena" userId="b47a03ce96bf08a8" providerId="LiveId" clId="{62A1287F-CF1C-45A5-BDA0-BAEA9FC1A7E2}" dt="2021-12-29T21:45:55.205" v="38"/>
        <pc:sldMkLst>
          <pc:docMk/>
          <pc:sldMk cId="1831506727" sldId="263"/>
        </pc:sldMkLst>
      </pc:sldChg>
      <pc:sldChg chg="add">
        <pc:chgData name="Georgee Giannena" userId="b47a03ce96bf08a8" providerId="LiveId" clId="{62A1287F-CF1C-45A5-BDA0-BAEA9FC1A7E2}" dt="2021-12-29T21:45:55.490" v="39"/>
        <pc:sldMkLst>
          <pc:docMk/>
          <pc:sldMk cId="2300354678" sldId="264"/>
        </pc:sldMkLst>
      </pc:sldChg>
      <pc:sldChg chg="del">
        <pc:chgData name="Georgee Giannena" userId="b47a03ce96bf08a8" providerId="LiveId" clId="{62A1287F-CF1C-45A5-BDA0-BAEA9FC1A7E2}" dt="2021-12-29T21:45:07.185" v="0" actId="47"/>
        <pc:sldMkLst>
          <pc:docMk/>
          <pc:sldMk cId="574872176" sldId="271"/>
        </pc:sldMkLst>
      </pc:sldChg>
      <pc:sldChg chg="del">
        <pc:chgData name="Georgee Giannena" userId="b47a03ce96bf08a8" providerId="LiveId" clId="{62A1287F-CF1C-45A5-BDA0-BAEA9FC1A7E2}" dt="2021-12-29T21:45:07.185" v="0" actId="47"/>
        <pc:sldMkLst>
          <pc:docMk/>
          <pc:sldMk cId="1645125000" sldId="273"/>
        </pc:sldMkLst>
      </pc:sldChg>
      <pc:sldChg chg="del">
        <pc:chgData name="Georgee Giannena" userId="b47a03ce96bf08a8" providerId="LiveId" clId="{62A1287F-CF1C-45A5-BDA0-BAEA9FC1A7E2}" dt="2021-12-29T21:45:07.185" v="0" actId="47"/>
        <pc:sldMkLst>
          <pc:docMk/>
          <pc:sldMk cId="3132193847" sldId="274"/>
        </pc:sldMkLst>
      </pc:sldChg>
      <pc:sldChg chg="del">
        <pc:chgData name="Georgee Giannena" userId="b47a03ce96bf08a8" providerId="LiveId" clId="{62A1287F-CF1C-45A5-BDA0-BAEA9FC1A7E2}" dt="2021-12-29T21:45:07.185" v="0" actId="47"/>
        <pc:sldMkLst>
          <pc:docMk/>
          <pc:sldMk cId="1354302227" sldId="275"/>
        </pc:sldMkLst>
      </pc:sldChg>
      <pc:sldChg chg="modSp mod">
        <pc:chgData name="Georgee Giannena" userId="b47a03ce96bf08a8" providerId="LiveId" clId="{62A1287F-CF1C-45A5-BDA0-BAEA9FC1A7E2}" dt="2021-12-31T08:50:12.601" v="1280" actId="21"/>
        <pc:sldMkLst>
          <pc:docMk/>
          <pc:sldMk cId="3343654650" sldId="275"/>
        </pc:sldMkLst>
        <pc:spChg chg="mod">
          <ac:chgData name="Georgee Giannena" userId="b47a03ce96bf08a8" providerId="LiveId" clId="{62A1287F-CF1C-45A5-BDA0-BAEA9FC1A7E2}" dt="2021-12-31T08:50:12.601" v="1280" actId="21"/>
          <ac:spMkLst>
            <pc:docMk/>
            <pc:sldMk cId="3343654650" sldId="275"/>
            <ac:spMk id="3" creationId="{7EE1EBD9-946C-4F77-A427-295BFE281216}"/>
          </ac:spMkLst>
        </pc:spChg>
      </pc:sldChg>
      <pc:sldChg chg="del">
        <pc:chgData name="Georgee Giannena" userId="b47a03ce96bf08a8" providerId="LiveId" clId="{62A1287F-CF1C-45A5-BDA0-BAEA9FC1A7E2}" dt="2021-12-29T21:45:07.185" v="0" actId="47"/>
        <pc:sldMkLst>
          <pc:docMk/>
          <pc:sldMk cId="2493606415" sldId="276"/>
        </pc:sldMkLst>
      </pc:sldChg>
      <pc:sldChg chg="modSp mod">
        <pc:chgData name="Georgee Giannena" userId="b47a03ce96bf08a8" providerId="LiveId" clId="{62A1287F-CF1C-45A5-BDA0-BAEA9FC1A7E2}" dt="2022-01-07T21:54:27.737" v="8181" actId="27636"/>
        <pc:sldMkLst>
          <pc:docMk/>
          <pc:sldMk cId="3100603204" sldId="276"/>
        </pc:sldMkLst>
        <pc:spChg chg="mod">
          <ac:chgData name="Georgee Giannena" userId="b47a03ce96bf08a8" providerId="LiveId" clId="{62A1287F-CF1C-45A5-BDA0-BAEA9FC1A7E2}" dt="2022-01-07T21:54:27.737" v="8181" actId="27636"/>
          <ac:spMkLst>
            <pc:docMk/>
            <pc:sldMk cId="3100603204" sldId="276"/>
            <ac:spMk id="3" creationId="{32DC1239-0833-4D42-AAD2-450006FE616C}"/>
          </ac:spMkLst>
        </pc:spChg>
      </pc:sldChg>
      <pc:sldChg chg="del">
        <pc:chgData name="Georgee Giannena" userId="b47a03ce96bf08a8" providerId="LiveId" clId="{62A1287F-CF1C-45A5-BDA0-BAEA9FC1A7E2}" dt="2021-12-29T21:45:07.185" v="0" actId="47"/>
        <pc:sldMkLst>
          <pc:docMk/>
          <pc:sldMk cId="768332590" sldId="277"/>
        </pc:sldMkLst>
      </pc:sldChg>
      <pc:sldChg chg="del">
        <pc:chgData name="Georgee Giannena" userId="b47a03ce96bf08a8" providerId="LiveId" clId="{62A1287F-CF1C-45A5-BDA0-BAEA9FC1A7E2}" dt="2021-12-29T21:45:07.185" v="0" actId="47"/>
        <pc:sldMkLst>
          <pc:docMk/>
          <pc:sldMk cId="1856367147" sldId="278"/>
        </pc:sldMkLst>
      </pc:sldChg>
      <pc:sldChg chg="del">
        <pc:chgData name="Georgee Giannena" userId="b47a03ce96bf08a8" providerId="LiveId" clId="{62A1287F-CF1C-45A5-BDA0-BAEA9FC1A7E2}" dt="2021-12-29T21:45:07.185" v="0" actId="47"/>
        <pc:sldMkLst>
          <pc:docMk/>
          <pc:sldMk cId="2716755986" sldId="279"/>
        </pc:sldMkLst>
      </pc:sldChg>
      <pc:sldChg chg="del">
        <pc:chgData name="Georgee Giannena" userId="b47a03ce96bf08a8" providerId="LiveId" clId="{62A1287F-CF1C-45A5-BDA0-BAEA9FC1A7E2}" dt="2021-12-29T21:45:07.185" v="0" actId="47"/>
        <pc:sldMkLst>
          <pc:docMk/>
          <pc:sldMk cId="2743681017" sldId="280"/>
        </pc:sldMkLst>
      </pc:sldChg>
      <pc:sldChg chg="modSp mod">
        <pc:chgData name="Georgee Giannena" userId="b47a03ce96bf08a8" providerId="LiveId" clId="{62A1287F-CF1C-45A5-BDA0-BAEA9FC1A7E2}" dt="2022-01-10T18:33:36.728" v="8189" actId="27636"/>
        <pc:sldMkLst>
          <pc:docMk/>
          <pc:sldMk cId="775728820" sldId="281"/>
        </pc:sldMkLst>
        <pc:spChg chg="mod">
          <ac:chgData name="Georgee Giannena" userId="b47a03ce96bf08a8" providerId="LiveId" clId="{62A1287F-CF1C-45A5-BDA0-BAEA9FC1A7E2}" dt="2022-01-10T18:33:36.728" v="8189" actId="27636"/>
          <ac:spMkLst>
            <pc:docMk/>
            <pc:sldMk cId="775728820" sldId="281"/>
            <ac:spMk id="3" creationId="{32DC1239-0833-4D42-AAD2-450006FE616C}"/>
          </ac:spMkLst>
        </pc:spChg>
      </pc:sldChg>
      <pc:sldChg chg="del">
        <pc:chgData name="Georgee Giannena" userId="b47a03ce96bf08a8" providerId="LiveId" clId="{62A1287F-CF1C-45A5-BDA0-BAEA9FC1A7E2}" dt="2021-12-29T21:45:07.185" v="0" actId="47"/>
        <pc:sldMkLst>
          <pc:docMk/>
          <pc:sldMk cId="2666019820" sldId="281"/>
        </pc:sldMkLst>
      </pc:sldChg>
      <pc:sldChg chg="del">
        <pc:chgData name="Georgee Giannena" userId="b47a03ce96bf08a8" providerId="LiveId" clId="{62A1287F-CF1C-45A5-BDA0-BAEA9FC1A7E2}" dt="2021-12-29T21:45:07.185" v="0" actId="47"/>
        <pc:sldMkLst>
          <pc:docMk/>
          <pc:sldMk cId="1866913352" sldId="282"/>
        </pc:sldMkLst>
      </pc:sldChg>
      <pc:sldChg chg="modSp new mod">
        <pc:chgData name="Georgee Giannena" userId="b47a03ce96bf08a8" providerId="LiveId" clId="{62A1287F-CF1C-45A5-BDA0-BAEA9FC1A7E2}" dt="2021-12-31T08:50:16.698" v="1281"/>
        <pc:sldMkLst>
          <pc:docMk/>
          <pc:sldMk cId="488319830" sldId="283"/>
        </pc:sldMkLst>
        <pc:spChg chg="mod">
          <ac:chgData name="Georgee Giannena" userId="b47a03ce96bf08a8" providerId="LiveId" clId="{62A1287F-CF1C-45A5-BDA0-BAEA9FC1A7E2}" dt="2021-12-31T08:50:16.698" v="1281"/>
          <ac:spMkLst>
            <pc:docMk/>
            <pc:sldMk cId="488319830" sldId="283"/>
            <ac:spMk id="3" creationId="{2306BB6A-0BB4-48ED-94AD-23A6575F53D9}"/>
          </ac:spMkLst>
        </pc:spChg>
      </pc:sldChg>
      <pc:sldChg chg="del">
        <pc:chgData name="Georgee Giannena" userId="b47a03ce96bf08a8" providerId="LiveId" clId="{62A1287F-CF1C-45A5-BDA0-BAEA9FC1A7E2}" dt="2021-12-29T21:45:07.185" v="0" actId="47"/>
        <pc:sldMkLst>
          <pc:docMk/>
          <pc:sldMk cId="4226244241" sldId="283"/>
        </pc:sldMkLst>
      </pc:sldChg>
      <pc:sldChg chg="del">
        <pc:chgData name="Georgee Giannena" userId="b47a03ce96bf08a8" providerId="LiveId" clId="{62A1287F-CF1C-45A5-BDA0-BAEA9FC1A7E2}" dt="2021-12-29T21:45:07.185" v="0" actId="47"/>
        <pc:sldMkLst>
          <pc:docMk/>
          <pc:sldMk cId="542877913" sldId="284"/>
        </pc:sldMkLst>
      </pc:sldChg>
      <pc:sldChg chg="modSp add mod">
        <pc:chgData name="Georgee Giannena" userId="b47a03ce96bf08a8" providerId="LiveId" clId="{62A1287F-CF1C-45A5-BDA0-BAEA9FC1A7E2}" dt="2022-01-07T22:17:56.731" v="8186" actId="207"/>
        <pc:sldMkLst>
          <pc:docMk/>
          <pc:sldMk cId="2282225874" sldId="284"/>
        </pc:sldMkLst>
        <pc:spChg chg="mod">
          <ac:chgData name="Georgee Giannena" userId="b47a03ce96bf08a8" providerId="LiveId" clId="{62A1287F-CF1C-45A5-BDA0-BAEA9FC1A7E2}" dt="2022-01-07T22:17:56.731" v="8186" actId="207"/>
          <ac:spMkLst>
            <pc:docMk/>
            <pc:sldMk cId="2282225874" sldId="284"/>
            <ac:spMk id="2" creationId="{EB03654E-D527-43BC-BC4D-15B4C62A3E0E}"/>
          </ac:spMkLst>
        </pc:spChg>
        <pc:spChg chg="mod">
          <ac:chgData name="Georgee Giannena" userId="b47a03ce96bf08a8" providerId="LiveId" clId="{62A1287F-CF1C-45A5-BDA0-BAEA9FC1A7E2}" dt="2021-12-31T08:54:37.787" v="1858" actId="20577"/>
          <ac:spMkLst>
            <pc:docMk/>
            <pc:sldMk cId="2282225874" sldId="284"/>
            <ac:spMk id="3" creationId="{2306BB6A-0BB4-48ED-94AD-23A6575F53D9}"/>
          </ac:spMkLst>
        </pc:spChg>
      </pc:sldChg>
      <pc:sldChg chg="del">
        <pc:chgData name="Georgee Giannena" userId="b47a03ce96bf08a8" providerId="LiveId" clId="{62A1287F-CF1C-45A5-BDA0-BAEA9FC1A7E2}" dt="2021-12-29T21:45:07.185" v="0" actId="47"/>
        <pc:sldMkLst>
          <pc:docMk/>
          <pc:sldMk cId="2061734679" sldId="285"/>
        </pc:sldMkLst>
      </pc:sldChg>
      <pc:sldChg chg="modSp add mod">
        <pc:chgData name="Georgee Giannena" userId="b47a03ce96bf08a8" providerId="LiveId" clId="{62A1287F-CF1C-45A5-BDA0-BAEA9FC1A7E2}" dt="2021-12-31T08:56:52.775" v="2144" actId="20577"/>
        <pc:sldMkLst>
          <pc:docMk/>
          <pc:sldMk cId="3033732567" sldId="285"/>
        </pc:sldMkLst>
        <pc:spChg chg="mod">
          <ac:chgData name="Georgee Giannena" userId="b47a03ce96bf08a8" providerId="LiveId" clId="{62A1287F-CF1C-45A5-BDA0-BAEA9FC1A7E2}" dt="2021-12-31T08:56:52.775" v="2144" actId="20577"/>
          <ac:spMkLst>
            <pc:docMk/>
            <pc:sldMk cId="3033732567" sldId="285"/>
            <ac:spMk id="3" creationId="{2306BB6A-0BB4-48ED-94AD-23A6575F53D9}"/>
          </ac:spMkLst>
        </pc:spChg>
      </pc:sldChg>
      <pc:sldChg chg="del">
        <pc:chgData name="Georgee Giannena" userId="b47a03ce96bf08a8" providerId="LiveId" clId="{62A1287F-CF1C-45A5-BDA0-BAEA9FC1A7E2}" dt="2021-12-29T21:45:07.185" v="0" actId="47"/>
        <pc:sldMkLst>
          <pc:docMk/>
          <pc:sldMk cId="306357290" sldId="286"/>
        </pc:sldMkLst>
      </pc:sldChg>
      <pc:sldChg chg="modSp new mod">
        <pc:chgData name="Georgee Giannena" userId="b47a03ce96bf08a8" providerId="LiveId" clId="{62A1287F-CF1C-45A5-BDA0-BAEA9FC1A7E2}" dt="2021-12-31T12:49:17.783" v="2550" actId="20577"/>
        <pc:sldMkLst>
          <pc:docMk/>
          <pc:sldMk cId="2214142394" sldId="286"/>
        </pc:sldMkLst>
        <pc:spChg chg="mod">
          <ac:chgData name="Georgee Giannena" userId="b47a03ce96bf08a8" providerId="LiveId" clId="{62A1287F-CF1C-45A5-BDA0-BAEA9FC1A7E2}" dt="2021-12-31T09:05:00.962" v="2421" actId="20577"/>
          <ac:spMkLst>
            <pc:docMk/>
            <pc:sldMk cId="2214142394" sldId="286"/>
            <ac:spMk id="2" creationId="{92F41F63-4B8A-44ED-9B75-37263F8FD066}"/>
          </ac:spMkLst>
        </pc:spChg>
        <pc:spChg chg="mod">
          <ac:chgData name="Georgee Giannena" userId="b47a03ce96bf08a8" providerId="LiveId" clId="{62A1287F-CF1C-45A5-BDA0-BAEA9FC1A7E2}" dt="2021-12-31T12:49:17.783" v="2550" actId="20577"/>
          <ac:spMkLst>
            <pc:docMk/>
            <pc:sldMk cId="2214142394" sldId="286"/>
            <ac:spMk id="3" creationId="{5C8D6CD7-9BB7-4F54-9811-944A00369F93}"/>
          </ac:spMkLst>
        </pc:spChg>
      </pc:sldChg>
      <pc:sldChg chg="modSp add del mod">
        <pc:chgData name="Georgee Giannena" userId="b47a03ce96bf08a8" providerId="LiveId" clId="{62A1287F-CF1C-45A5-BDA0-BAEA9FC1A7E2}" dt="2021-12-31T09:04:42.506" v="2398" actId="47"/>
        <pc:sldMkLst>
          <pc:docMk/>
          <pc:sldMk cId="3837154181" sldId="286"/>
        </pc:sldMkLst>
        <pc:spChg chg="mod">
          <ac:chgData name="Georgee Giannena" userId="b47a03ce96bf08a8" providerId="LiveId" clId="{62A1287F-CF1C-45A5-BDA0-BAEA9FC1A7E2}" dt="2021-12-31T08:57:04.785" v="2162" actId="20577"/>
          <ac:spMkLst>
            <pc:docMk/>
            <pc:sldMk cId="3837154181" sldId="286"/>
            <ac:spMk id="2" creationId="{EB03654E-D527-43BC-BC4D-15B4C62A3E0E}"/>
          </ac:spMkLst>
        </pc:spChg>
        <pc:spChg chg="mod">
          <ac:chgData name="Georgee Giannena" userId="b47a03ce96bf08a8" providerId="LiveId" clId="{62A1287F-CF1C-45A5-BDA0-BAEA9FC1A7E2}" dt="2021-12-31T09:04:18.623" v="2397" actId="20577"/>
          <ac:spMkLst>
            <pc:docMk/>
            <pc:sldMk cId="3837154181" sldId="286"/>
            <ac:spMk id="3" creationId="{2306BB6A-0BB4-48ED-94AD-23A6575F53D9}"/>
          </ac:spMkLst>
        </pc:spChg>
      </pc:sldChg>
      <pc:sldChg chg="del">
        <pc:chgData name="Georgee Giannena" userId="b47a03ce96bf08a8" providerId="LiveId" clId="{62A1287F-CF1C-45A5-BDA0-BAEA9FC1A7E2}" dt="2021-12-29T21:45:07.185" v="0" actId="47"/>
        <pc:sldMkLst>
          <pc:docMk/>
          <pc:sldMk cId="2124652237" sldId="287"/>
        </pc:sldMkLst>
      </pc:sldChg>
      <pc:sldChg chg="modSp new mod">
        <pc:chgData name="Georgee Giannena" userId="b47a03ce96bf08a8" providerId="LiveId" clId="{62A1287F-CF1C-45A5-BDA0-BAEA9FC1A7E2}" dt="2021-12-31T12:56:49.189" v="2879" actId="207"/>
        <pc:sldMkLst>
          <pc:docMk/>
          <pc:sldMk cId="2770894650" sldId="287"/>
        </pc:sldMkLst>
        <pc:spChg chg="mod">
          <ac:chgData name="Georgee Giannena" userId="b47a03ce96bf08a8" providerId="LiveId" clId="{62A1287F-CF1C-45A5-BDA0-BAEA9FC1A7E2}" dt="2021-12-31T12:56:49.189" v="2879" actId="207"/>
          <ac:spMkLst>
            <pc:docMk/>
            <pc:sldMk cId="2770894650" sldId="287"/>
            <ac:spMk id="3" creationId="{47EF6302-2F33-4FFD-B027-2D38807175F4}"/>
          </ac:spMkLst>
        </pc:spChg>
      </pc:sldChg>
      <pc:sldChg chg="add del">
        <pc:chgData name="Georgee Giannena" userId="b47a03ce96bf08a8" providerId="LiveId" clId="{62A1287F-CF1C-45A5-BDA0-BAEA9FC1A7E2}" dt="2021-12-31T09:04:47.403" v="2399" actId="47"/>
        <pc:sldMkLst>
          <pc:docMk/>
          <pc:sldMk cId="4090304418" sldId="287"/>
        </pc:sldMkLst>
      </pc:sldChg>
      <pc:sldChg chg="addSp modSp new mod">
        <pc:chgData name="Georgee Giannena" userId="b47a03ce96bf08a8" providerId="LiveId" clId="{62A1287F-CF1C-45A5-BDA0-BAEA9FC1A7E2}" dt="2021-12-31T15:26:14.458" v="3616" actId="14100"/>
        <pc:sldMkLst>
          <pc:docMk/>
          <pc:sldMk cId="2897963441" sldId="288"/>
        </pc:sldMkLst>
        <pc:spChg chg="mod">
          <ac:chgData name="Georgee Giannena" userId="b47a03ce96bf08a8" providerId="LiveId" clId="{62A1287F-CF1C-45A5-BDA0-BAEA9FC1A7E2}" dt="2021-12-31T15:09:04.754" v="3420" actId="20577"/>
          <ac:spMkLst>
            <pc:docMk/>
            <pc:sldMk cId="2897963441" sldId="288"/>
            <ac:spMk id="2" creationId="{0B22F102-F0C2-43B9-98C4-B10449A2C3AA}"/>
          </ac:spMkLst>
        </pc:spChg>
        <pc:spChg chg="mod">
          <ac:chgData name="Georgee Giannena" userId="b47a03ce96bf08a8" providerId="LiveId" clId="{62A1287F-CF1C-45A5-BDA0-BAEA9FC1A7E2}" dt="2021-12-31T15:26:14.458" v="3616" actId="14100"/>
          <ac:spMkLst>
            <pc:docMk/>
            <pc:sldMk cId="2897963441" sldId="288"/>
            <ac:spMk id="3" creationId="{B35CF06F-F1AD-4B8E-9380-2AE46BF5D431}"/>
          </ac:spMkLst>
        </pc:spChg>
        <pc:picChg chg="add mod">
          <ac:chgData name="Georgee Giannena" userId="b47a03ce96bf08a8" providerId="LiveId" clId="{62A1287F-CF1C-45A5-BDA0-BAEA9FC1A7E2}" dt="2021-12-31T15:26:11.656" v="3615" actId="1076"/>
          <ac:picMkLst>
            <pc:docMk/>
            <pc:sldMk cId="2897963441" sldId="288"/>
            <ac:picMk id="5" creationId="{93382610-D44D-4977-B18D-F13E8BBAAEC6}"/>
          </ac:picMkLst>
        </pc:picChg>
      </pc:sldChg>
      <pc:sldChg chg="del">
        <pc:chgData name="Georgee Giannena" userId="b47a03ce96bf08a8" providerId="LiveId" clId="{62A1287F-CF1C-45A5-BDA0-BAEA9FC1A7E2}" dt="2021-12-29T21:45:07.185" v="0" actId="47"/>
        <pc:sldMkLst>
          <pc:docMk/>
          <pc:sldMk cId="3616210257" sldId="288"/>
        </pc:sldMkLst>
      </pc:sldChg>
      <pc:sldChg chg="delSp modSp new mod">
        <pc:chgData name="Georgee Giannena" userId="b47a03ce96bf08a8" providerId="LiveId" clId="{62A1287F-CF1C-45A5-BDA0-BAEA9FC1A7E2}" dt="2022-01-01T17:33:58.617" v="4880" actId="14100"/>
        <pc:sldMkLst>
          <pc:docMk/>
          <pc:sldMk cId="2227713657" sldId="289"/>
        </pc:sldMkLst>
        <pc:spChg chg="del">
          <ac:chgData name="Georgee Giannena" userId="b47a03ce96bf08a8" providerId="LiveId" clId="{62A1287F-CF1C-45A5-BDA0-BAEA9FC1A7E2}" dt="2022-01-01T17:33:08.623" v="4874" actId="478"/>
          <ac:spMkLst>
            <pc:docMk/>
            <pc:sldMk cId="2227713657" sldId="289"/>
            <ac:spMk id="2" creationId="{4DF64DBA-424B-4D20-9B90-DCAC1D5DDB27}"/>
          </ac:spMkLst>
        </pc:spChg>
        <pc:spChg chg="mod">
          <ac:chgData name="Georgee Giannena" userId="b47a03ce96bf08a8" providerId="LiveId" clId="{62A1287F-CF1C-45A5-BDA0-BAEA9FC1A7E2}" dt="2022-01-01T17:33:58.617" v="4880" actId="14100"/>
          <ac:spMkLst>
            <pc:docMk/>
            <pc:sldMk cId="2227713657" sldId="289"/>
            <ac:spMk id="3" creationId="{516C3959-28C1-4667-91A4-BB0DEB64C7F9}"/>
          </ac:spMkLst>
        </pc:spChg>
      </pc:sldChg>
      <pc:sldChg chg="del">
        <pc:chgData name="Georgee Giannena" userId="b47a03ce96bf08a8" providerId="LiveId" clId="{62A1287F-CF1C-45A5-BDA0-BAEA9FC1A7E2}" dt="2021-12-29T21:45:07.185" v="0" actId="47"/>
        <pc:sldMkLst>
          <pc:docMk/>
          <pc:sldMk cId="3889262606" sldId="289"/>
        </pc:sldMkLst>
      </pc:sldChg>
      <pc:sldChg chg="del">
        <pc:chgData name="Georgee Giannena" userId="b47a03ce96bf08a8" providerId="LiveId" clId="{62A1287F-CF1C-45A5-BDA0-BAEA9FC1A7E2}" dt="2021-12-29T21:45:07.185" v="0" actId="47"/>
        <pc:sldMkLst>
          <pc:docMk/>
          <pc:sldMk cId="500354844" sldId="290"/>
        </pc:sldMkLst>
      </pc:sldChg>
      <pc:sldChg chg="modSp new mod">
        <pc:chgData name="Georgee Giannena" userId="b47a03ce96bf08a8" providerId="LiveId" clId="{62A1287F-CF1C-45A5-BDA0-BAEA9FC1A7E2}" dt="2022-01-01T17:37:35.339" v="4922" actId="20577"/>
        <pc:sldMkLst>
          <pc:docMk/>
          <pc:sldMk cId="2404735166" sldId="290"/>
        </pc:sldMkLst>
        <pc:spChg chg="mod">
          <ac:chgData name="Georgee Giannena" userId="b47a03ce96bf08a8" providerId="LiveId" clId="{62A1287F-CF1C-45A5-BDA0-BAEA9FC1A7E2}" dt="2022-01-01T17:37:35.339" v="4922" actId="20577"/>
          <ac:spMkLst>
            <pc:docMk/>
            <pc:sldMk cId="2404735166" sldId="290"/>
            <ac:spMk id="3" creationId="{14009D81-1E53-4E0A-AD5D-03A49B96F0F9}"/>
          </ac:spMkLst>
        </pc:spChg>
      </pc:sldChg>
      <pc:sldChg chg="del">
        <pc:chgData name="Georgee Giannena" userId="b47a03ce96bf08a8" providerId="LiveId" clId="{62A1287F-CF1C-45A5-BDA0-BAEA9FC1A7E2}" dt="2021-12-29T21:45:07.185" v="0" actId="47"/>
        <pc:sldMkLst>
          <pc:docMk/>
          <pc:sldMk cId="236459148" sldId="291"/>
        </pc:sldMkLst>
      </pc:sldChg>
      <pc:sldChg chg="addSp delSp modSp new mod">
        <pc:chgData name="Georgee Giannena" userId="b47a03ce96bf08a8" providerId="LiveId" clId="{62A1287F-CF1C-45A5-BDA0-BAEA9FC1A7E2}" dt="2022-01-31T19:15:45.226" v="8194" actId="14100"/>
        <pc:sldMkLst>
          <pc:docMk/>
          <pc:sldMk cId="1546460593" sldId="291"/>
        </pc:sldMkLst>
        <pc:spChg chg="add del">
          <ac:chgData name="Georgee Giannena" userId="b47a03ce96bf08a8" providerId="LiveId" clId="{62A1287F-CF1C-45A5-BDA0-BAEA9FC1A7E2}" dt="2021-12-31T19:13:16.993" v="4605" actId="3680"/>
          <ac:spMkLst>
            <pc:docMk/>
            <pc:sldMk cId="1546460593" sldId="291"/>
            <ac:spMk id="3" creationId="{42D82B6B-CE5C-44EA-ADDD-6ABBAFD3017C}"/>
          </ac:spMkLst>
        </pc:spChg>
        <pc:graphicFrameChg chg="add del mod ord modGraphic">
          <ac:chgData name="Georgee Giannena" userId="b47a03ce96bf08a8" providerId="LiveId" clId="{62A1287F-CF1C-45A5-BDA0-BAEA9FC1A7E2}" dt="2021-12-31T19:13:11.256" v="4604" actId="3680"/>
          <ac:graphicFrameMkLst>
            <pc:docMk/>
            <pc:sldMk cId="1546460593" sldId="291"/>
            <ac:graphicFrameMk id="4" creationId="{CAFBE48C-54E0-4FE5-AC81-D70DEE0E3374}"/>
          </ac:graphicFrameMkLst>
        </pc:graphicFrameChg>
        <pc:graphicFrameChg chg="add mod ord modGraphic">
          <ac:chgData name="Georgee Giannena" userId="b47a03ce96bf08a8" providerId="LiveId" clId="{62A1287F-CF1C-45A5-BDA0-BAEA9FC1A7E2}" dt="2022-01-31T19:15:45.226" v="8194" actId="14100"/>
          <ac:graphicFrameMkLst>
            <pc:docMk/>
            <pc:sldMk cId="1546460593" sldId="291"/>
            <ac:graphicFrameMk id="5" creationId="{E1825F70-4722-4894-8EFE-CD388B56284C}"/>
          </ac:graphicFrameMkLst>
        </pc:graphicFrameChg>
      </pc:sldChg>
      <pc:sldChg chg="del">
        <pc:chgData name="Georgee Giannena" userId="b47a03ce96bf08a8" providerId="LiveId" clId="{62A1287F-CF1C-45A5-BDA0-BAEA9FC1A7E2}" dt="2021-12-29T21:45:07.185" v="0" actId="47"/>
        <pc:sldMkLst>
          <pc:docMk/>
          <pc:sldMk cId="579344832" sldId="292"/>
        </pc:sldMkLst>
      </pc:sldChg>
      <pc:sldChg chg="modSp add mod">
        <pc:chgData name="Georgee Giannena" userId="b47a03ce96bf08a8" providerId="LiveId" clId="{62A1287F-CF1C-45A5-BDA0-BAEA9FC1A7E2}" dt="2021-12-31T13:00:20.399" v="2987" actId="20577"/>
        <pc:sldMkLst>
          <pc:docMk/>
          <pc:sldMk cId="2211454272" sldId="292"/>
        </pc:sldMkLst>
        <pc:spChg chg="mod">
          <ac:chgData name="Georgee Giannena" userId="b47a03ce96bf08a8" providerId="LiveId" clId="{62A1287F-CF1C-45A5-BDA0-BAEA9FC1A7E2}" dt="2021-12-31T13:00:20.399" v="2987" actId="20577"/>
          <ac:spMkLst>
            <pc:docMk/>
            <pc:sldMk cId="2211454272" sldId="292"/>
            <ac:spMk id="3" creationId="{47EF6302-2F33-4FFD-B027-2D38807175F4}"/>
          </ac:spMkLst>
        </pc:spChg>
      </pc:sldChg>
      <pc:sldChg chg="del">
        <pc:chgData name="Georgee Giannena" userId="b47a03ce96bf08a8" providerId="LiveId" clId="{62A1287F-CF1C-45A5-BDA0-BAEA9FC1A7E2}" dt="2021-12-29T21:45:07.185" v="0" actId="47"/>
        <pc:sldMkLst>
          <pc:docMk/>
          <pc:sldMk cId="2730716493" sldId="293"/>
        </pc:sldMkLst>
      </pc:sldChg>
      <pc:sldChg chg="modSp add mod">
        <pc:chgData name="Georgee Giannena" userId="b47a03ce96bf08a8" providerId="LiveId" clId="{62A1287F-CF1C-45A5-BDA0-BAEA9FC1A7E2}" dt="2021-12-31T13:01:43.499" v="3050" actId="20577"/>
        <pc:sldMkLst>
          <pc:docMk/>
          <pc:sldMk cId="3045520729" sldId="293"/>
        </pc:sldMkLst>
        <pc:spChg chg="mod">
          <ac:chgData name="Georgee Giannena" userId="b47a03ce96bf08a8" providerId="LiveId" clId="{62A1287F-CF1C-45A5-BDA0-BAEA9FC1A7E2}" dt="2021-12-31T13:01:43.499" v="3050" actId="20577"/>
          <ac:spMkLst>
            <pc:docMk/>
            <pc:sldMk cId="3045520729" sldId="293"/>
            <ac:spMk id="3" creationId="{47EF6302-2F33-4FFD-B027-2D38807175F4}"/>
          </ac:spMkLst>
        </pc:spChg>
      </pc:sldChg>
      <pc:sldChg chg="del">
        <pc:chgData name="Georgee Giannena" userId="b47a03ce96bf08a8" providerId="LiveId" clId="{62A1287F-CF1C-45A5-BDA0-BAEA9FC1A7E2}" dt="2021-12-29T21:45:07.185" v="0" actId="47"/>
        <pc:sldMkLst>
          <pc:docMk/>
          <pc:sldMk cId="2972539407" sldId="294"/>
        </pc:sldMkLst>
      </pc:sldChg>
      <pc:sldChg chg="modSp add mod">
        <pc:chgData name="Georgee Giannena" userId="b47a03ce96bf08a8" providerId="LiveId" clId="{62A1287F-CF1C-45A5-BDA0-BAEA9FC1A7E2}" dt="2021-12-31T13:14:24.684" v="3118" actId="20577"/>
        <pc:sldMkLst>
          <pc:docMk/>
          <pc:sldMk cId="2972680328" sldId="294"/>
        </pc:sldMkLst>
        <pc:spChg chg="mod">
          <ac:chgData name="Georgee Giannena" userId="b47a03ce96bf08a8" providerId="LiveId" clId="{62A1287F-CF1C-45A5-BDA0-BAEA9FC1A7E2}" dt="2021-12-31T13:14:24.684" v="3118" actId="20577"/>
          <ac:spMkLst>
            <pc:docMk/>
            <pc:sldMk cId="2972680328" sldId="294"/>
            <ac:spMk id="3" creationId="{47EF6302-2F33-4FFD-B027-2D38807175F4}"/>
          </ac:spMkLst>
        </pc:spChg>
      </pc:sldChg>
      <pc:sldChg chg="del">
        <pc:chgData name="Georgee Giannena" userId="b47a03ce96bf08a8" providerId="LiveId" clId="{62A1287F-CF1C-45A5-BDA0-BAEA9FC1A7E2}" dt="2021-12-29T21:45:07.185" v="0" actId="47"/>
        <pc:sldMkLst>
          <pc:docMk/>
          <pc:sldMk cId="2010047706" sldId="295"/>
        </pc:sldMkLst>
      </pc:sldChg>
      <pc:sldChg chg="modSp add mod">
        <pc:chgData name="Georgee Giannena" userId="b47a03ce96bf08a8" providerId="LiveId" clId="{62A1287F-CF1C-45A5-BDA0-BAEA9FC1A7E2}" dt="2021-12-31T13:18:19.499" v="3300" actId="20577"/>
        <pc:sldMkLst>
          <pc:docMk/>
          <pc:sldMk cId="2778652008" sldId="295"/>
        </pc:sldMkLst>
        <pc:spChg chg="mod">
          <ac:chgData name="Georgee Giannena" userId="b47a03ce96bf08a8" providerId="LiveId" clId="{62A1287F-CF1C-45A5-BDA0-BAEA9FC1A7E2}" dt="2021-12-31T13:18:19.499" v="3300" actId="20577"/>
          <ac:spMkLst>
            <pc:docMk/>
            <pc:sldMk cId="2778652008" sldId="295"/>
            <ac:spMk id="3" creationId="{47EF6302-2F33-4FFD-B027-2D38807175F4}"/>
          </ac:spMkLst>
        </pc:spChg>
      </pc:sldChg>
      <pc:sldChg chg="modSp new mod">
        <pc:chgData name="Georgee Giannena" userId="b47a03ce96bf08a8" providerId="LiveId" clId="{62A1287F-CF1C-45A5-BDA0-BAEA9FC1A7E2}" dt="2022-01-02T13:25:52.978" v="5585" actId="20577"/>
        <pc:sldMkLst>
          <pc:docMk/>
          <pc:sldMk cId="2490430114" sldId="296"/>
        </pc:sldMkLst>
        <pc:spChg chg="mod">
          <ac:chgData name="Georgee Giannena" userId="b47a03ce96bf08a8" providerId="LiveId" clId="{62A1287F-CF1C-45A5-BDA0-BAEA9FC1A7E2}" dt="2022-01-02T12:39:29.993" v="4991" actId="20577"/>
          <ac:spMkLst>
            <pc:docMk/>
            <pc:sldMk cId="2490430114" sldId="296"/>
            <ac:spMk id="2" creationId="{E3CF2220-EF47-4069-AF3D-DB24ADF1C3C5}"/>
          </ac:spMkLst>
        </pc:spChg>
        <pc:spChg chg="mod">
          <ac:chgData name="Georgee Giannena" userId="b47a03ce96bf08a8" providerId="LiveId" clId="{62A1287F-CF1C-45A5-BDA0-BAEA9FC1A7E2}" dt="2022-01-02T13:25:52.978" v="5585" actId="20577"/>
          <ac:spMkLst>
            <pc:docMk/>
            <pc:sldMk cId="2490430114" sldId="296"/>
            <ac:spMk id="3" creationId="{054D60CB-67C2-4FEA-B185-FE3ED257C00F}"/>
          </ac:spMkLst>
        </pc:spChg>
      </pc:sldChg>
      <pc:sldChg chg="del">
        <pc:chgData name="Georgee Giannena" userId="b47a03ce96bf08a8" providerId="LiveId" clId="{62A1287F-CF1C-45A5-BDA0-BAEA9FC1A7E2}" dt="2021-12-29T21:45:07.185" v="0" actId="47"/>
        <pc:sldMkLst>
          <pc:docMk/>
          <pc:sldMk cId="2523513053" sldId="296"/>
        </pc:sldMkLst>
      </pc:sldChg>
      <pc:sldChg chg="del">
        <pc:chgData name="Georgee Giannena" userId="b47a03ce96bf08a8" providerId="LiveId" clId="{62A1287F-CF1C-45A5-BDA0-BAEA9FC1A7E2}" dt="2021-12-29T21:45:07.185" v="0" actId="47"/>
        <pc:sldMkLst>
          <pc:docMk/>
          <pc:sldMk cId="2897540338" sldId="297"/>
        </pc:sldMkLst>
      </pc:sldChg>
      <pc:sldChg chg="modSp new mod">
        <pc:chgData name="Georgee Giannena" userId="b47a03ce96bf08a8" providerId="LiveId" clId="{62A1287F-CF1C-45A5-BDA0-BAEA9FC1A7E2}" dt="2022-01-02T13:28:12.730" v="5975" actId="20577"/>
        <pc:sldMkLst>
          <pc:docMk/>
          <pc:sldMk cId="3970323647" sldId="297"/>
        </pc:sldMkLst>
        <pc:spChg chg="mod">
          <ac:chgData name="Georgee Giannena" userId="b47a03ce96bf08a8" providerId="LiveId" clId="{62A1287F-CF1C-45A5-BDA0-BAEA9FC1A7E2}" dt="2022-01-02T13:28:12.730" v="5975" actId="20577"/>
          <ac:spMkLst>
            <pc:docMk/>
            <pc:sldMk cId="3970323647" sldId="297"/>
            <ac:spMk id="3" creationId="{9DA36FA6-3C3F-4054-B212-A038F0323842}"/>
          </ac:spMkLst>
        </pc:spChg>
      </pc:sldChg>
      <pc:sldChg chg="del">
        <pc:chgData name="Georgee Giannena" userId="b47a03ce96bf08a8" providerId="LiveId" clId="{62A1287F-CF1C-45A5-BDA0-BAEA9FC1A7E2}" dt="2021-12-29T21:45:07.185" v="0" actId="47"/>
        <pc:sldMkLst>
          <pc:docMk/>
          <pc:sldMk cId="162558301" sldId="298"/>
        </pc:sldMkLst>
      </pc:sldChg>
      <pc:sldChg chg="new del">
        <pc:chgData name="Georgee Giannena" userId="b47a03ce96bf08a8" providerId="LiveId" clId="{62A1287F-CF1C-45A5-BDA0-BAEA9FC1A7E2}" dt="2022-01-07T22:24:50.274" v="8187" actId="47"/>
        <pc:sldMkLst>
          <pc:docMk/>
          <pc:sldMk cId="3003479552" sldId="298"/>
        </pc:sldMkLst>
      </pc:sldChg>
      <pc:sldChg chg="del">
        <pc:chgData name="Georgee Giannena" userId="b47a03ce96bf08a8" providerId="LiveId" clId="{62A1287F-CF1C-45A5-BDA0-BAEA9FC1A7E2}" dt="2021-12-29T21:45:07.185" v="0" actId="47"/>
        <pc:sldMkLst>
          <pc:docMk/>
          <pc:sldMk cId="630813721" sldId="299"/>
        </pc:sldMkLst>
      </pc:sldChg>
      <pc:sldChg chg="modSp new mod">
        <pc:chgData name="Georgee Giannena" userId="b47a03ce96bf08a8" providerId="LiveId" clId="{62A1287F-CF1C-45A5-BDA0-BAEA9FC1A7E2}" dt="2022-01-02T13:38:59.096" v="6582" actId="313"/>
        <pc:sldMkLst>
          <pc:docMk/>
          <pc:sldMk cId="3056062548" sldId="299"/>
        </pc:sldMkLst>
        <pc:spChg chg="mod">
          <ac:chgData name="Georgee Giannena" userId="b47a03ce96bf08a8" providerId="LiveId" clId="{62A1287F-CF1C-45A5-BDA0-BAEA9FC1A7E2}" dt="2022-01-02T13:28:23.846" v="5998" actId="20577"/>
          <ac:spMkLst>
            <pc:docMk/>
            <pc:sldMk cId="3056062548" sldId="299"/>
            <ac:spMk id="2" creationId="{6D21632C-42E9-44EC-BBA1-89960A9A250C}"/>
          </ac:spMkLst>
        </pc:spChg>
        <pc:spChg chg="mod">
          <ac:chgData name="Georgee Giannena" userId="b47a03ce96bf08a8" providerId="LiveId" clId="{62A1287F-CF1C-45A5-BDA0-BAEA9FC1A7E2}" dt="2022-01-02T13:38:59.096" v="6582" actId="313"/>
          <ac:spMkLst>
            <pc:docMk/>
            <pc:sldMk cId="3056062548" sldId="299"/>
            <ac:spMk id="3" creationId="{AD774B21-DBB5-41C2-AFC6-85F76B52E672}"/>
          </ac:spMkLst>
        </pc:spChg>
      </pc:sldChg>
      <pc:sldChg chg="del">
        <pc:chgData name="Georgee Giannena" userId="b47a03ce96bf08a8" providerId="LiveId" clId="{62A1287F-CF1C-45A5-BDA0-BAEA9FC1A7E2}" dt="2021-12-29T21:45:07.185" v="0" actId="47"/>
        <pc:sldMkLst>
          <pc:docMk/>
          <pc:sldMk cId="539649521" sldId="300"/>
        </pc:sldMkLst>
      </pc:sldChg>
      <pc:sldChg chg="modSp new mod">
        <pc:chgData name="Georgee Giannena" userId="b47a03ce96bf08a8" providerId="LiveId" clId="{62A1287F-CF1C-45A5-BDA0-BAEA9FC1A7E2}" dt="2022-01-02T13:41:40.959" v="7053" actId="20577"/>
        <pc:sldMkLst>
          <pc:docMk/>
          <pc:sldMk cId="4171486601" sldId="300"/>
        </pc:sldMkLst>
        <pc:spChg chg="mod">
          <ac:chgData name="Georgee Giannena" userId="b47a03ce96bf08a8" providerId="LiveId" clId="{62A1287F-CF1C-45A5-BDA0-BAEA9FC1A7E2}" dt="2022-01-02T13:41:40.959" v="7053" actId="20577"/>
          <ac:spMkLst>
            <pc:docMk/>
            <pc:sldMk cId="4171486601" sldId="300"/>
            <ac:spMk id="3" creationId="{BF8811BC-0604-4D5C-BE3F-6A9C60153432}"/>
          </ac:spMkLst>
        </pc:spChg>
      </pc:sldChg>
      <pc:sldChg chg="del">
        <pc:chgData name="Georgee Giannena" userId="b47a03ce96bf08a8" providerId="LiveId" clId="{62A1287F-CF1C-45A5-BDA0-BAEA9FC1A7E2}" dt="2021-12-29T21:45:07.185" v="0" actId="47"/>
        <pc:sldMkLst>
          <pc:docMk/>
          <pc:sldMk cId="2120189150" sldId="301"/>
        </pc:sldMkLst>
      </pc:sldChg>
      <pc:sldChg chg="modSp new mod">
        <pc:chgData name="Georgee Giannena" userId="b47a03ce96bf08a8" providerId="LiveId" clId="{62A1287F-CF1C-45A5-BDA0-BAEA9FC1A7E2}" dt="2022-01-02T13:54:53.829" v="7572" actId="20577"/>
        <pc:sldMkLst>
          <pc:docMk/>
          <pc:sldMk cId="3785927371" sldId="301"/>
        </pc:sldMkLst>
        <pc:spChg chg="mod">
          <ac:chgData name="Georgee Giannena" userId="b47a03ce96bf08a8" providerId="LiveId" clId="{62A1287F-CF1C-45A5-BDA0-BAEA9FC1A7E2}" dt="2022-01-02T13:52:07.611" v="7098" actId="313"/>
          <ac:spMkLst>
            <pc:docMk/>
            <pc:sldMk cId="3785927371" sldId="301"/>
            <ac:spMk id="2" creationId="{B647049F-E4F6-47DD-9F1B-5A748D261713}"/>
          </ac:spMkLst>
        </pc:spChg>
        <pc:spChg chg="mod">
          <ac:chgData name="Georgee Giannena" userId="b47a03ce96bf08a8" providerId="LiveId" clId="{62A1287F-CF1C-45A5-BDA0-BAEA9FC1A7E2}" dt="2022-01-02T13:54:53.829" v="7572" actId="20577"/>
          <ac:spMkLst>
            <pc:docMk/>
            <pc:sldMk cId="3785927371" sldId="301"/>
            <ac:spMk id="3" creationId="{5B0BF73B-5224-46C8-AF59-C2531B0DE635}"/>
          </ac:spMkLst>
        </pc:spChg>
      </pc:sldChg>
      <pc:sldChg chg="modSp new mod">
        <pc:chgData name="Georgee Giannena" userId="b47a03ce96bf08a8" providerId="LiveId" clId="{62A1287F-CF1C-45A5-BDA0-BAEA9FC1A7E2}" dt="2022-01-02T16:43:52.306" v="8179" actId="20577"/>
        <pc:sldMkLst>
          <pc:docMk/>
          <pc:sldMk cId="3859996557" sldId="302"/>
        </pc:sldMkLst>
        <pc:spChg chg="mod">
          <ac:chgData name="Georgee Giannena" userId="b47a03ce96bf08a8" providerId="LiveId" clId="{62A1287F-CF1C-45A5-BDA0-BAEA9FC1A7E2}" dt="2022-01-02T13:55:37.567" v="7603" actId="20577"/>
          <ac:spMkLst>
            <pc:docMk/>
            <pc:sldMk cId="3859996557" sldId="302"/>
            <ac:spMk id="2" creationId="{D4FE5FB4-899D-4D1D-A5E7-A3210534DAF2}"/>
          </ac:spMkLst>
        </pc:spChg>
        <pc:spChg chg="mod">
          <ac:chgData name="Georgee Giannena" userId="b47a03ce96bf08a8" providerId="LiveId" clId="{62A1287F-CF1C-45A5-BDA0-BAEA9FC1A7E2}" dt="2022-01-02T16:43:52.306" v="8179" actId="20577"/>
          <ac:spMkLst>
            <pc:docMk/>
            <pc:sldMk cId="3859996557" sldId="302"/>
            <ac:spMk id="3" creationId="{62208316-6F1A-445B-981C-C1FB680B6025}"/>
          </ac:spMkLst>
        </pc:spChg>
      </pc:sldChg>
      <pc:sldChg chg="del">
        <pc:chgData name="Georgee Giannena" userId="b47a03ce96bf08a8" providerId="LiveId" clId="{62A1287F-CF1C-45A5-BDA0-BAEA9FC1A7E2}" dt="2021-12-29T21:45:07.185" v="0" actId="47"/>
        <pc:sldMkLst>
          <pc:docMk/>
          <pc:sldMk cId="543768366" sldId="636"/>
        </pc:sldMkLst>
      </pc:sldChg>
      <pc:sldChg chg="del">
        <pc:chgData name="Georgee Giannena" userId="b47a03ce96bf08a8" providerId="LiveId" clId="{62A1287F-CF1C-45A5-BDA0-BAEA9FC1A7E2}" dt="2021-12-29T21:45:07.185" v="0" actId="47"/>
        <pc:sldMkLst>
          <pc:docMk/>
          <pc:sldMk cId="2456746696" sldId="637"/>
        </pc:sldMkLst>
      </pc:sldChg>
      <pc:sldChg chg="del">
        <pc:chgData name="Georgee Giannena" userId="b47a03ce96bf08a8" providerId="LiveId" clId="{62A1287F-CF1C-45A5-BDA0-BAEA9FC1A7E2}" dt="2021-12-29T21:45:07.185" v="0" actId="47"/>
        <pc:sldMkLst>
          <pc:docMk/>
          <pc:sldMk cId="4105990194" sldId="638"/>
        </pc:sldMkLst>
      </pc:sldChg>
      <pc:sldChg chg="del">
        <pc:chgData name="Georgee Giannena" userId="b47a03ce96bf08a8" providerId="LiveId" clId="{62A1287F-CF1C-45A5-BDA0-BAEA9FC1A7E2}" dt="2021-12-29T21:45:07.185" v="0" actId="47"/>
        <pc:sldMkLst>
          <pc:docMk/>
          <pc:sldMk cId="1834753044" sldId="644"/>
        </pc:sldMkLst>
      </pc:sldChg>
      <pc:sldChg chg="del">
        <pc:chgData name="Georgee Giannena" userId="b47a03ce96bf08a8" providerId="LiveId" clId="{62A1287F-CF1C-45A5-BDA0-BAEA9FC1A7E2}" dt="2021-12-29T21:45:07.185" v="0" actId="47"/>
        <pc:sldMkLst>
          <pc:docMk/>
          <pc:sldMk cId="794659749" sldId="645"/>
        </pc:sldMkLst>
      </pc:sldChg>
      <pc:sldChg chg="del">
        <pc:chgData name="Georgee Giannena" userId="b47a03ce96bf08a8" providerId="LiveId" clId="{62A1287F-CF1C-45A5-BDA0-BAEA9FC1A7E2}" dt="2021-12-29T21:45:07.185" v="0" actId="47"/>
        <pc:sldMkLst>
          <pc:docMk/>
          <pc:sldMk cId="570746064" sldId="646"/>
        </pc:sldMkLst>
      </pc:sldChg>
      <pc:sldChg chg="del">
        <pc:chgData name="Georgee Giannena" userId="b47a03ce96bf08a8" providerId="LiveId" clId="{62A1287F-CF1C-45A5-BDA0-BAEA9FC1A7E2}" dt="2021-12-29T21:45:07.185" v="0" actId="47"/>
        <pc:sldMkLst>
          <pc:docMk/>
          <pc:sldMk cId="2903883280" sldId="647"/>
        </pc:sldMkLst>
      </pc:sldChg>
      <pc:sldChg chg="del">
        <pc:chgData name="Georgee Giannena" userId="b47a03ce96bf08a8" providerId="LiveId" clId="{62A1287F-CF1C-45A5-BDA0-BAEA9FC1A7E2}" dt="2021-12-29T21:45:07.185" v="0" actId="47"/>
        <pc:sldMkLst>
          <pc:docMk/>
          <pc:sldMk cId="2963479718" sldId="648"/>
        </pc:sldMkLst>
      </pc:sldChg>
      <pc:sldChg chg="del">
        <pc:chgData name="Georgee Giannena" userId="b47a03ce96bf08a8" providerId="LiveId" clId="{62A1287F-CF1C-45A5-BDA0-BAEA9FC1A7E2}" dt="2021-12-29T21:45:07.185" v="0" actId="47"/>
        <pc:sldMkLst>
          <pc:docMk/>
          <pc:sldMk cId="991594575" sldId="649"/>
        </pc:sldMkLst>
      </pc:sldChg>
      <pc:sldChg chg="del">
        <pc:chgData name="Georgee Giannena" userId="b47a03ce96bf08a8" providerId="LiveId" clId="{62A1287F-CF1C-45A5-BDA0-BAEA9FC1A7E2}" dt="2021-12-29T21:45:07.185" v="0" actId="47"/>
        <pc:sldMkLst>
          <pc:docMk/>
          <pc:sldMk cId="3935777039" sldId="650"/>
        </pc:sldMkLst>
      </pc:sldChg>
      <pc:sldChg chg="del">
        <pc:chgData name="Georgee Giannena" userId="b47a03ce96bf08a8" providerId="LiveId" clId="{62A1287F-CF1C-45A5-BDA0-BAEA9FC1A7E2}" dt="2021-12-29T21:45:07.185" v="0" actId="47"/>
        <pc:sldMkLst>
          <pc:docMk/>
          <pc:sldMk cId="3507342938" sldId="651"/>
        </pc:sldMkLst>
      </pc:sldChg>
      <pc:sldMasterChg chg="del delSldLayout">
        <pc:chgData name="Georgee Giannena" userId="b47a03ce96bf08a8" providerId="LiveId" clId="{62A1287F-CF1C-45A5-BDA0-BAEA9FC1A7E2}" dt="2021-12-29T21:45:07.185" v="0" actId="47"/>
        <pc:sldMasterMkLst>
          <pc:docMk/>
          <pc:sldMasterMk cId="236589409" sldId="2147483660"/>
        </pc:sldMasterMkLst>
        <pc:sldLayoutChg chg="del">
          <pc:chgData name="Georgee Giannena" userId="b47a03ce96bf08a8" providerId="LiveId" clId="{62A1287F-CF1C-45A5-BDA0-BAEA9FC1A7E2}" dt="2021-12-29T21:45:07.185" v="0" actId="47"/>
          <pc:sldLayoutMkLst>
            <pc:docMk/>
            <pc:sldMasterMk cId="236589409" sldId="2147483660"/>
            <pc:sldLayoutMk cId="1679359469" sldId="2147483661"/>
          </pc:sldLayoutMkLst>
        </pc:sldLayoutChg>
        <pc:sldLayoutChg chg="del">
          <pc:chgData name="Georgee Giannena" userId="b47a03ce96bf08a8" providerId="LiveId" clId="{62A1287F-CF1C-45A5-BDA0-BAEA9FC1A7E2}" dt="2021-12-29T21:45:07.185" v="0" actId="47"/>
          <pc:sldLayoutMkLst>
            <pc:docMk/>
            <pc:sldMasterMk cId="236589409" sldId="2147483660"/>
            <pc:sldLayoutMk cId="3696029458" sldId="2147483662"/>
          </pc:sldLayoutMkLst>
        </pc:sldLayoutChg>
        <pc:sldLayoutChg chg="del">
          <pc:chgData name="Georgee Giannena" userId="b47a03ce96bf08a8" providerId="LiveId" clId="{62A1287F-CF1C-45A5-BDA0-BAEA9FC1A7E2}" dt="2021-12-29T21:45:07.185" v="0" actId="47"/>
          <pc:sldLayoutMkLst>
            <pc:docMk/>
            <pc:sldMasterMk cId="236589409" sldId="2147483660"/>
            <pc:sldLayoutMk cId="3517743812" sldId="2147483663"/>
          </pc:sldLayoutMkLst>
        </pc:sldLayoutChg>
        <pc:sldLayoutChg chg="del">
          <pc:chgData name="Georgee Giannena" userId="b47a03ce96bf08a8" providerId="LiveId" clId="{62A1287F-CF1C-45A5-BDA0-BAEA9FC1A7E2}" dt="2021-12-29T21:45:07.185" v="0" actId="47"/>
          <pc:sldLayoutMkLst>
            <pc:docMk/>
            <pc:sldMasterMk cId="236589409" sldId="2147483660"/>
            <pc:sldLayoutMk cId="1465152648" sldId="2147483664"/>
          </pc:sldLayoutMkLst>
        </pc:sldLayoutChg>
        <pc:sldLayoutChg chg="del">
          <pc:chgData name="Georgee Giannena" userId="b47a03ce96bf08a8" providerId="LiveId" clId="{62A1287F-CF1C-45A5-BDA0-BAEA9FC1A7E2}" dt="2021-12-29T21:45:07.185" v="0" actId="47"/>
          <pc:sldLayoutMkLst>
            <pc:docMk/>
            <pc:sldMasterMk cId="236589409" sldId="2147483660"/>
            <pc:sldLayoutMk cId="4098166937" sldId="2147483665"/>
          </pc:sldLayoutMkLst>
        </pc:sldLayoutChg>
        <pc:sldLayoutChg chg="del">
          <pc:chgData name="Georgee Giannena" userId="b47a03ce96bf08a8" providerId="LiveId" clId="{62A1287F-CF1C-45A5-BDA0-BAEA9FC1A7E2}" dt="2021-12-29T21:45:07.185" v="0" actId="47"/>
          <pc:sldLayoutMkLst>
            <pc:docMk/>
            <pc:sldMasterMk cId="236589409" sldId="2147483660"/>
            <pc:sldLayoutMk cId="4222104405" sldId="2147483666"/>
          </pc:sldLayoutMkLst>
        </pc:sldLayoutChg>
        <pc:sldLayoutChg chg="del">
          <pc:chgData name="Georgee Giannena" userId="b47a03ce96bf08a8" providerId="LiveId" clId="{62A1287F-CF1C-45A5-BDA0-BAEA9FC1A7E2}" dt="2021-12-29T21:45:07.185" v="0" actId="47"/>
          <pc:sldLayoutMkLst>
            <pc:docMk/>
            <pc:sldMasterMk cId="236589409" sldId="2147483660"/>
            <pc:sldLayoutMk cId="3474175431" sldId="2147483667"/>
          </pc:sldLayoutMkLst>
        </pc:sldLayoutChg>
        <pc:sldLayoutChg chg="del">
          <pc:chgData name="Georgee Giannena" userId="b47a03ce96bf08a8" providerId="LiveId" clId="{62A1287F-CF1C-45A5-BDA0-BAEA9FC1A7E2}" dt="2021-12-29T21:45:07.185" v="0" actId="47"/>
          <pc:sldLayoutMkLst>
            <pc:docMk/>
            <pc:sldMasterMk cId="236589409" sldId="2147483660"/>
            <pc:sldLayoutMk cId="711675283" sldId="2147483668"/>
          </pc:sldLayoutMkLst>
        </pc:sldLayoutChg>
        <pc:sldLayoutChg chg="del">
          <pc:chgData name="Georgee Giannena" userId="b47a03ce96bf08a8" providerId="LiveId" clId="{62A1287F-CF1C-45A5-BDA0-BAEA9FC1A7E2}" dt="2021-12-29T21:45:07.185" v="0" actId="47"/>
          <pc:sldLayoutMkLst>
            <pc:docMk/>
            <pc:sldMasterMk cId="236589409" sldId="2147483660"/>
            <pc:sldLayoutMk cId="3803058592" sldId="2147483669"/>
          </pc:sldLayoutMkLst>
        </pc:sldLayoutChg>
        <pc:sldLayoutChg chg="del">
          <pc:chgData name="Georgee Giannena" userId="b47a03ce96bf08a8" providerId="LiveId" clId="{62A1287F-CF1C-45A5-BDA0-BAEA9FC1A7E2}" dt="2021-12-29T21:45:07.185" v="0" actId="47"/>
          <pc:sldLayoutMkLst>
            <pc:docMk/>
            <pc:sldMasterMk cId="236589409" sldId="2147483660"/>
            <pc:sldLayoutMk cId="3102465669" sldId="2147483670"/>
          </pc:sldLayoutMkLst>
        </pc:sldLayoutChg>
        <pc:sldLayoutChg chg="del">
          <pc:chgData name="Georgee Giannena" userId="b47a03ce96bf08a8" providerId="LiveId" clId="{62A1287F-CF1C-45A5-BDA0-BAEA9FC1A7E2}" dt="2021-12-29T21:45:07.185" v="0" actId="47"/>
          <pc:sldLayoutMkLst>
            <pc:docMk/>
            <pc:sldMasterMk cId="236589409" sldId="2147483660"/>
            <pc:sldLayoutMk cId="232091117" sldId="2147483671"/>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1/31/2022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1/31/2022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1/31/2022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1/31/2022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E5059C3-6A89-4494-99FF-5A4D6FFD50EB}" type="datetimeFigureOut">
              <a:rPr lang="en-US" dirty="0"/>
              <a:t>1/31/2022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1/31/2022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609285" y="2851331"/>
            <a:ext cx="3893623" cy="307143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666635" y="2851331"/>
            <a:ext cx="3899798" cy="307143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1/31/2022</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1/31/2022</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1/31/2022</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7D525BB-DA17-4BA0-B3C8-3AC3ABC827E6}" type="datetimeFigureOut">
              <a:rPr lang="en-US" dirty="0"/>
              <a:t>1/31/2022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16C4C9A-3960-41CF-A4E9-2A8FB932454B}" type="datetimeFigureOut">
              <a:rPr lang="en-US" dirty="0"/>
              <a:t>1/31/2022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1/31/2022</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01599C-0A5D-423B-9136-5B50E1B0BB01}"/>
              </a:ext>
            </a:extLst>
          </p:cNvPr>
          <p:cNvSpPr>
            <a:spLocks noGrp="1"/>
          </p:cNvSpPr>
          <p:nvPr>
            <p:ph type="ctrTitle"/>
          </p:nvPr>
        </p:nvSpPr>
        <p:spPr>
          <a:xfrm>
            <a:off x="2011680" y="1926902"/>
            <a:ext cx="6202600" cy="2490123"/>
          </a:xfrm>
        </p:spPr>
        <p:txBody>
          <a:bodyPr>
            <a:normAutofit fontScale="90000"/>
          </a:bodyPr>
          <a:lstStyle/>
          <a:p>
            <a:r>
              <a:rPr lang="el-GR" dirty="0"/>
              <a:t>Χρηματοοικονομικά Ακίνητης Περιουσίας</a:t>
            </a:r>
          </a:p>
        </p:txBody>
      </p:sp>
      <p:sp>
        <p:nvSpPr>
          <p:cNvPr id="3" name="Υπότιτλος 2">
            <a:extLst>
              <a:ext uri="{FF2B5EF4-FFF2-40B4-BE49-F238E27FC236}">
                <a16:creationId xmlns:a16="http://schemas.microsoft.com/office/drawing/2014/main" id="{AB7F3323-CAF4-41F6-B01A-463045DAE9BA}"/>
              </a:ext>
            </a:extLst>
          </p:cNvPr>
          <p:cNvSpPr>
            <a:spLocks noGrp="1"/>
          </p:cNvSpPr>
          <p:nvPr>
            <p:ph type="subTitle" idx="1"/>
          </p:nvPr>
        </p:nvSpPr>
        <p:spPr>
          <a:xfrm>
            <a:off x="2673800" y="4931098"/>
            <a:ext cx="5357600" cy="1160213"/>
          </a:xfrm>
        </p:spPr>
        <p:txBody>
          <a:bodyPr>
            <a:normAutofit fontScale="92500"/>
          </a:bodyPr>
          <a:lstStyle/>
          <a:p>
            <a:r>
              <a:rPr lang="el-GR" sz="3600" dirty="0">
                <a:solidFill>
                  <a:srgbClr val="FF0000"/>
                </a:solidFill>
                <a:latin typeface="Comic Sans MS" panose="030F0702030302020204" pitchFamily="66" charset="0"/>
              </a:rPr>
              <a:t>Η εκτίμηση των ακινήτων</a:t>
            </a:r>
          </a:p>
        </p:txBody>
      </p:sp>
    </p:spTree>
    <p:extLst>
      <p:ext uri="{BB962C8B-B14F-4D97-AF65-F5344CB8AC3E}">
        <p14:creationId xmlns:p14="http://schemas.microsoft.com/office/powerpoint/2010/main" val="3407652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9760AD-A3E3-4BDF-930C-8F6262CCCD8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3AD130B-2D73-47EF-9C38-6D17854C1064}"/>
              </a:ext>
            </a:extLst>
          </p:cNvPr>
          <p:cNvSpPr>
            <a:spLocks noGrp="1"/>
          </p:cNvSpPr>
          <p:nvPr>
            <p:ph idx="1"/>
          </p:nvPr>
        </p:nvSpPr>
        <p:spPr/>
        <p:txBody>
          <a:bodyPr>
            <a:normAutofit fontScale="92500" lnSpcReduction="10000"/>
          </a:bodyPr>
          <a:lstStyle/>
          <a:p>
            <a:r>
              <a:rPr lang="el-GR" dirty="0"/>
              <a:t>Η αυτοψία περιλαμβάνει και στοιχεία σχετικά με την παλαιότητα – λειτουργικότητα του κτιρίου. </a:t>
            </a:r>
          </a:p>
          <a:p>
            <a:r>
              <a:rPr lang="el-GR" dirty="0"/>
              <a:t>Διερευνά τυχών επιπτώσεις από σεισμούς – πλημμύρες, κ.λπ.,</a:t>
            </a:r>
          </a:p>
          <a:p>
            <a:r>
              <a:rPr lang="el-GR" dirty="0"/>
              <a:t>Ελέγχει τα δίκτυα, τα κουφώματα, δάπεδα, κ.λπ. αλλά και συνολική λειτουργικότητα του κτιρίου – έλεγχο </a:t>
            </a:r>
            <a:r>
              <a:rPr lang="el-GR" dirty="0" err="1"/>
              <a:t>στατικότητας</a:t>
            </a:r>
            <a:r>
              <a:rPr lang="el-GR" dirty="0"/>
              <a:t> της κατασκευής. </a:t>
            </a:r>
          </a:p>
          <a:p>
            <a:r>
              <a:rPr lang="el-GR" dirty="0"/>
              <a:t>Εκτίμηση μηχανολογικού – ηλεκτρολογικού εξοπλισμού. Θα πρέπει να ζητηθεί βοήθεια ειδικευμένου εκτιμητή. </a:t>
            </a:r>
          </a:p>
          <a:p>
            <a:r>
              <a:rPr lang="el-GR" dirty="0"/>
              <a:t>Θα πρέπει να δίνεται ιδιαίτερη προσοχή στην ασφάλεια του εκτιμητή. </a:t>
            </a:r>
          </a:p>
        </p:txBody>
      </p:sp>
    </p:spTree>
    <p:extLst>
      <p:ext uri="{BB962C8B-B14F-4D97-AF65-F5344CB8AC3E}">
        <p14:creationId xmlns:p14="http://schemas.microsoft.com/office/powerpoint/2010/main" val="2300354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1FF54B-E2C8-4A43-B9B0-D805BEF40523}"/>
              </a:ext>
            </a:extLst>
          </p:cNvPr>
          <p:cNvSpPr>
            <a:spLocks noGrp="1"/>
          </p:cNvSpPr>
          <p:nvPr>
            <p:ph type="title"/>
          </p:nvPr>
        </p:nvSpPr>
        <p:spPr/>
        <p:txBody>
          <a:bodyPr/>
          <a:lstStyle/>
          <a:p>
            <a:r>
              <a:rPr lang="el-GR" dirty="0"/>
              <a:t>Έρευνα στην ευρύτερη περιοχή – αγορά</a:t>
            </a:r>
          </a:p>
        </p:txBody>
      </p:sp>
      <p:sp>
        <p:nvSpPr>
          <p:cNvPr id="3" name="Θέση περιεχομένου 2">
            <a:extLst>
              <a:ext uri="{FF2B5EF4-FFF2-40B4-BE49-F238E27FC236}">
                <a16:creationId xmlns:a16="http://schemas.microsoft.com/office/drawing/2014/main" id="{8564970C-1C0A-4798-88F5-20A7626277F4}"/>
              </a:ext>
            </a:extLst>
          </p:cNvPr>
          <p:cNvSpPr>
            <a:spLocks noGrp="1"/>
          </p:cNvSpPr>
          <p:nvPr>
            <p:ph idx="1"/>
          </p:nvPr>
        </p:nvSpPr>
        <p:spPr/>
        <p:txBody>
          <a:bodyPr/>
          <a:lstStyle/>
          <a:p>
            <a:r>
              <a:rPr lang="el-GR" dirty="0"/>
              <a:t>Αγγελίες</a:t>
            </a:r>
          </a:p>
          <a:p>
            <a:r>
              <a:rPr lang="el-GR" dirty="0"/>
              <a:t>Επίσκεψη σε κτηματομεσίτες, μηχανικούς και εργολάβους</a:t>
            </a:r>
          </a:p>
          <a:p>
            <a:r>
              <a:rPr lang="el-GR" dirty="0"/>
              <a:t>Υπολογισμός ποσοστού αντιπαροχής το οποίο καθορίζεται από την τοπική αγορά και την αξία του αντικειμένου.</a:t>
            </a:r>
          </a:p>
        </p:txBody>
      </p:sp>
    </p:spTree>
    <p:extLst>
      <p:ext uri="{BB962C8B-B14F-4D97-AF65-F5344CB8AC3E}">
        <p14:creationId xmlns:p14="http://schemas.microsoft.com/office/powerpoint/2010/main" val="350014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F2FE86-D1C6-4A87-8B76-B0C88586B747}"/>
              </a:ext>
            </a:extLst>
          </p:cNvPr>
          <p:cNvSpPr>
            <a:spLocks noGrp="1"/>
          </p:cNvSpPr>
          <p:nvPr>
            <p:ph type="title"/>
          </p:nvPr>
        </p:nvSpPr>
        <p:spPr/>
        <p:txBody>
          <a:bodyPr/>
          <a:lstStyle/>
          <a:p>
            <a:r>
              <a:rPr lang="el-GR" dirty="0"/>
              <a:t>Πολεοδομικά στοιχεία</a:t>
            </a:r>
          </a:p>
        </p:txBody>
      </p:sp>
      <p:sp>
        <p:nvSpPr>
          <p:cNvPr id="3" name="Θέση περιεχομένου 2">
            <a:extLst>
              <a:ext uri="{FF2B5EF4-FFF2-40B4-BE49-F238E27FC236}">
                <a16:creationId xmlns:a16="http://schemas.microsoft.com/office/drawing/2014/main" id="{3DB2F669-BC73-46C9-9F1E-822CF41CA273}"/>
              </a:ext>
            </a:extLst>
          </p:cNvPr>
          <p:cNvSpPr>
            <a:spLocks noGrp="1"/>
          </p:cNvSpPr>
          <p:nvPr>
            <p:ph idx="1"/>
          </p:nvPr>
        </p:nvSpPr>
        <p:spPr/>
        <p:txBody>
          <a:bodyPr/>
          <a:lstStyle/>
          <a:p>
            <a:r>
              <a:rPr lang="el-GR" dirty="0"/>
              <a:t>Δίνονται από τις αρμόδιες υπηρεσίες του κράτους.</a:t>
            </a:r>
          </a:p>
          <a:p>
            <a:r>
              <a:rPr lang="el-GR" dirty="0"/>
              <a:t>Με αυτό τον τρόπο γίνεται γνωστό κατά πόσο μπορεί να αξιοποιηθεί το ακίνητο ή όχι, δηλαδή κοινοποιούνται οι δεσμεύσεις απαλλοτρίωσης, οι συντελεστές δόμησης που καθορίζουν τη μέγιστη επιτρεπόμενη </a:t>
            </a:r>
            <a:r>
              <a:rPr lang="el-GR" dirty="0" err="1"/>
              <a:t>οικοδομημένη</a:t>
            </a:r>
            <a:r>
              <a:rPr lang="el-GR" dirty="0"/>
              <a:t> επιφάνεια και γνωστοποιούνται οι χρήσεις γης.</a:t>
            </a:r>
          </a:p>
        </p:txBody>
      </p:sp>
    </p:spTree>
    <p:extLst>
      <p:ext uri="{BB962C8B-B14F-4D97-AF65-F5344CB8AC3E}">
        <p14:creationId xmlns:p14="http://schemas.microsoft.com/office/powerpoint/2010/main" val="2492579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F2FE86-D1C6-4A87-8B76-B0C88586B747}"/>
              </a:ext>
            </a:extLst>
          </p:cNvPr>
          <p:cNvSpPr>
            <a:spLocks noGrp="1"/>
          </p:cNvSpPr>
          <p:nvPr>
            <p:ph type="title"/>
          </p:nvPr>
        </p:nvSpPr>
        <p:spPr/>
        <p:txBody>
          <a:bodyPr/>
          <a:lstStyle/>
          <a:p>
            <a:r>
              <a:rPr lang="el-GR" dirty="0"/>
              <a:t>Γνώση κανόνων κατασκευής και αξιοποίησης – προώθησης</a:t>
            </a:r>
          </a:p>
        </p:txBody>
      </p:sp>
      <p:sp>
        <p:nvSpPr>
          <p:cNvPr id="3" name="Θέση περιεχομένου 2">
            <a:extLst>
              <a:ext uri="{FF2B5EF4-FFF2-40B4-BE49-F238E27FC236}">
                <a16:creationId xmlns:a16="http://schemas.microsoft.com/office/drawing/2014/main" id="{3DB2F669-BC73-46C9-9F1E-822CF41CA273}"/>
              </a:ext>
            </a:extLst>
          </p:cNvPr>
          <p:cNvSpPr>
            <a:spLocks noGrp="1"/>
          </p:cNvSpPr>
          <p:nvPr>
            <p:ph idx="1"/>
          </p:nvPr>
        </p:nvSpPr>
        <p:spPr/>
        <p:txBody>
          <a:bodyPr/>
          <a:lstStyle/>
          <a:p>
            <a:r>
              <a:rPr lang="el-GR" dirty="0"/>
              <a:t>Απαιτείται τεχνική έρευνα, ώστε να υπάρχει σαφής γνώση για το κόστος κατασκευής ή ανακαίνισης, καθώς και για την εκτίμηση της ποιότητας της υπό εκτίμησης κατασκευής. </a:t>
            </a:r>
          </a:p>
          <a:p>
            <a:r>
              <a:rPr lang="el-GR" dirty="0"/>
              <a:t>Η επίσκεψη σε κτηματομεσίτες – κατασκευαστές μας παρέχουν πληροφορίες των κανόνων προσφοράς – ζήτησης. </a:t>
            </a:r>
          </a:p>
        </p:txBody>
      </p:sp>
    </p:spTree>
    <p:extLst>
      <p:ext uri="{BB962C8B-B14F-4D97-AF65-F5344CB8AC3E}">
        <p14:creationId xmlns:p14="http://schemas.microsoft.com/office/powerpoint/2010/main" val="2248700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39F25-FCD9-45C1-BD1B-E5A1AEA6ABCF}"/>
              </a:ext>
            </a:extLst>
          </p:cNvPr>
          <p:cNvSpPr>
            <a:spLocks noGrp="1"/>
          </p:cNvSpPr>
          <p:nvPr>
            <p:ph type="title"/>
          </p:nvPr>
        </p:nvSpPr>
        <p:spPr/>
        <p:txBody>
          <a:bodyPr/>
          <a:lstStyle/>
          <a:p>
            <a:r>
              <a:rPr lang="el-GR" dirty="0"/>
              <a:t>Μέθοδοι εκτίμησης</a:t>
            </a:r>
          </a:p>
        </p:txBody>
      </p:sp>
      <p:sp>
        <p:nvSpPr>
          <p:cNvPr id="3" name="Θέση περιεχομένου 2">
            <a:extLst>
              <a:ext uri="{FF2B5EF4-FFF2-40B4-BE49-F238E27FC236}">
                <a16:creationId xmlns:a16="http://schemas.microsoft.com/office/drawing/2014/main" id="{E11E5694-C254-491C-B033-57378E2AB813}"/>
              </a:ext>
            </a:extLst>
          </p:cNvPr>
          <p:cNvSpPr>
            <a:spLocks noGrp="1"/>
          </p:cNvSpPr>
          <p:nvPr>
            <p:ph idx="1"/>
          </p:nvPr>
        </p:nvSpPr>
        <p:spPr/>
        <p:txBody>
          <a:bodyPr/>
          <a:lstStyle/>
          <a:p>
            <a:pPr marL="0" indent="0">
              <a:buNone/>
            </a:pPr>
            <a:r>
              <a:rPr lang="el-GR" dirty="0"/>
              <a:t>Γενικά, θεωρείται ότι υπάρχουν πέντε μέθοδοι εκτίμησης. Αυτές είναι:</a:t>
            </a:r>
          </a:p>
          <a:p>
            <a:pPr>
              <a:buFontTx/>
              <a:buChar char="-"/>
            </a:pPr>
            <a:r>
              <a:rPr lang="el-GR" dirty="0"/>
              <a:t>Η συγκριτική,</a:t>
            </a:r>
          </a:p>
          <a:p>
            <a:pPr>
              <a:buFontTx/>
              <a:buChar char="-"/>
            </a:pPr>
            <a:r>
              <a:rPr lang="el-GR" dirty="0"/>
              <a:t>Η επενδυτική</a:t>
            </a:r>
          </a:p>
          <a:p>
            <a:pPr>
              <a:buFontTx/>
              <a:buChar char="-"/>
            </a:pPr>
            <a:r>
              <a:rPr lang="el-GR" dirty="0"/>
              <a:t>Των κερδών ή των προσόδων</a:t>
            </a:r>
          </a:p>
          <a:p>
            <a:pPr>
              <a:buFontTx/>
              <a:buChar char="-"/>
            </a:pPr>
            <a:r>
              <a:rPr lang="el-GR" dirty="0"/>
              <a:t>Η υπολειμματική </a:t>
            </a:r>
          </a:p>
          <a:p>
            <a:pPr>
              <a:buFontTx/>
              <a:buChar char="-"/>
            </a:pPr>
            <a:r>
              <a:rPr lang="el-GR" dirty="0"/>
              <a:t>Του κόστους αντικατάστασης</a:t>
            </a:r>
          </a:p>
        </p:txBody>
      </p:sp>
    </p:spTree>
    <p:extLst>
      <p:ext uri="{BB962C8B-B14F-4D97-AF65-F5344CB8AC3E}">
        <p14:creationId xmlns:p14="http://schemas.microsoft.com/office/powerpoint/2010/main" val="3431250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F2FE86-D1C6-4A87-8B76-B0C88586B747}"/>
              </a:ext>
            </a:extLst>
          </p:cNvPr>
          <p:cNvSpPr>
            <a:spLocks noGrp="1"/>
          </p:cNvSpPr>
          <p:nvPr>
            <p:ph type="title"/>
          </p:nvPr>
        </p:nvSpPr>
        <p:spPr/>
        <p:txBody>
          <a:bodyPr/>
          <a:lstStyle/>
          <a:p>
            <a:r>
              <a:rPr lang="el-GR" dirty="0"/>
              <a:t>Η συγκριτική μέθοδος</a:t>
            </a:r>
          </a:p>
        </p:txBody>
      </p:sp>
      <p:sp>
        <p:nvSpPr>
          <p:cNvPr id="3" name="Θέση περιεχομένου 2">
            <a:extLst>
              <a:ext uri="{FF2B5EF4-FFF2-40B4-BE49-F238E27FC236}">
                <a16:creationId xmlns:a16="http://schemas.microsoft.com/office/drawing/2014/main" id="{3DB2F669-BC73-46C9-9F1E-822CF41CA273}"/>
              </a:ext>
            </a:extLst>
          </p:cNvPr>
          <p:cNvSpPr>
            <a:spLocks noGrp="1"/>
          </p:cNvSpPr>
          <p:nvPr>
            <p:ph idx="1"/>
          </p:nvPr>
        </p:nvSpPr>
        <p:spPr/>
        <p:txBody>
          <a:bodyPr/>
          <a:lstStyle/>
          <a:p>
            <a:r>
              <a:rPr lang="el-GR" dirty="0"/>
              <a:t>Είναι η πιο βασική, η πιο διαδεδομένη και η πιο απλή.</a:t>
            </a:r>
          </a:p>
          <a:p>
            <a:r>
              <a:rPr lang="el-GR" dirty="0"/>
              <a:t>Συνηθίζεται να εφαρμόζεται και ως έλεγχος μετά από τις άλλες μεθόδους.</a:t>
            </a:r>
          </a:p>
          <a:p>
            <a:r>
              <a:rPr lang="el-GR" dirty="0"/>
              <a:t>Ουσιαστικά συνίσταται στη σχολαστική αυτοψία του εκτιμώμενου ακινήτου και στη σχολαστική σύγκρισή του με ομοειδή ακίνητα στην ίδια περιοχή. </a:t>
            </a:r>
          </a:p>
        </p:txBody>
      </p:sp>
    </p:spTree>
    <p:extLst>
      <p:ext uri="{BB962C8B-B14F-4D97-AF65-F5344CB8AC3E}">
        <p14:creationId xmlns:p14="http://schemas.microsoft.com/office/powerpoint/2010/main" val="2885102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F2FE86-D1C6-4A87-8B76-B0C88586B747}"/>
              </a:ext>
            </a:extLst>
          </p:cNvPr>
          <p:cNvSpPr>
            <a:spLocks noGrp="1"/>
          </p:cNvSpPr>
          <p:nvPr>
            <p:ph type="title"/>
          </p:nvPr>
        </p:nvSpPr>
        <p:spPr/>
        <p:txBody>
          <a:bodyPr/>
          <a:lstStyle/>
          <a:p>
            <a:r>
              <a:rPr lang="el-GR" dirty="0"/>
              <a:t>ΠΑΡΑΔΕΙΓΜΑ 1</a:t>
            </a:r>
          </a:p>
        </p:txBody>
      </p:sp>
      <p:sp>
        <p:nvSpPr>
          <p:cNvPr id="3" name="Θέση περιεχομένου 2">
            <a:extLst>
              <a:ext uri="{FF2B5EF4-FFF2-40B4-BE49-F238E27FC236}">
                <a16:creationId xmlns:a16="http://schemas.microsoft.com/office/drawing/2014/main" id="{3DB2F669-BC73-46C9-9F1E-822CF41CA273}"/>
              </a:ext>
            </a:extLst>
          </p:cNvPr>
          <p:cNvSpPr>
            <a:spLocks noGrp="1"/>
          </p:cNvSpPr>
          <p:nvPr>
            <p:ph idx="1"/>
          </p:nvPr>
        </p:nvSpPr>
        <p:spPr>
          <a:xfrm>
            <a:off x="1042218" y="808057"/>
            <a:ext cx="10417279" cy="6049944"/>
          </a:xfrm>
        </p:spPr>
        <p:txBody>
          <a:bodyPr/>
          <a:lstStyle/>
          <a:p>
            <a:r>
              <a:rPr lang="el-GR" dirty="0"/>
              <a:t>Μας ζητήθηκε να εκτιμήσουμε διαμέρισμα 3</a:t>
            </a:r>
            <a:r>
              <a:rPr lang="el-GR" baseline="30000" dirty="0"/>
              <a:t>ου</a:t>
            </a:r>
            <a:r>
              <a:rPr lang="el-GR" dirty="0"/>
              <a:t> ορόφου  στην οδό Χ στον Δήμο ΧΧ στο Νομό ΧΧΧ. Το οποίο έχει επιφάνεια 95τ.μ. και η κατασκευή του κρίνεται καλή.</a:t>
            </a:r>
          </a:p>
          <a:p>
            <a:r>
              <a:rPr lang="el-GR" dirty="0"/>
              <a:t>Από έρευνα στην περιοχή καταλήξαμε στα παρακάτω στοιχεία:</a:t>
            </a:r>
          </a:p>
          <a:p>
            <a:endParaRPr lang="el-GR" dirty="0"/>
          </a:p>
          <a:p>
            <a:endParaRPr lang="el-GR" dirty="0"/>
          </a:p>
          <a:p>
            <a:endParaRPr lang="el-GR" dirty="0"/>
          </a:p>
          <a:p>
            <a:endParaRPr lang="el-GR" dirty="0"/>
          </a:p>
          <a:p>
            <a:endParaRPr lang="el-GR" dirty="0"/>
          </a:p>
          <a:p>
            <a:endParaRPr lang="el-GR" dirty="0"/>
          </a:p>
        </p:txBody>
      </p:sp>
      <p:graphicFrame>
        <p:nvGraphicFramePr>
          <p:cNvPr id="4" name="Πίνακας 4">
            <a:extLst>
              <a:ext uri="{FF2B5EF4-FFF2-40B4-BE49-F238E27FC236}">
                <a16:creationId xmlns:a16="http://schemas.microsoft.com/office/drawing/2014/main" id="{641EBA85-F09A-4CA8-BEAC-9CBEA9CDD476}"/>
              </a:ext>
            </a:extLst>
          </p:cNvPr>
          <p:cNvGraphicFramePr>
            <a:graphicFrameLocks noGrp="1"/>
          </p:cNvGraphicFramePr>
          <p:nvPr>
            <p:extLst>
              <p:ext uri="{D42A27DB-BD31-4B8C-83A1-F6EECF244321}">
                <p14:modId xmlns:p14="http://schemas.microsoft.com/office/powerpoint/2010/main" val="1245991398"/>
              </p:ext>
            </p:extLst>
          </p:nvPr>
        </p:nvGraphicFramePr>
        <p:xfrm>
          <a:off x="1253613" y="2958962"/>
          <a:ext cx="9896169" cy="3634398"/>
        </p:xfrm>
        <a:graphic>
          <a:graphicData uri="http://schemas.openxmlformats.org/drawingml/2006/table">
            <a:tbl>
              <a:tblPr firstRow="1" bandRow="1">
                <a:tableStyleId>{306799F8-075E-4A3A-A7F6-7FBC6576F1A4}</a:tableStyleId>
              </a:tblPr>
              <a:tblGrid>
                <a:gridCol w="1612855">
                  <a:extLst>
                    <a:ext uri="{9D8B030D-6E8A-4147-A177-3AD203B41FA5}">
                      <a16:colId xmlns:a16="http://schemas.microsoft.com/office/drawing/2014/main" val="4294395976"/>
                    </a:ext>
                  </a:extLst>
                </a:gridCol>
                <a:gridCol w="1612855">
                  <a:extLst>
                    <a:ext uri="{9D8B030D-6E8A-4147-A177-3AD203B41FA5}">
                      <a16:colId xmlns:a16="http://schemas.microsoft.com/office/drawing/2014/main" val="2039171017"/>
                    </a:ext>
                  </a:extLst>
                </a:gridCol>
                <a:gridCol w="1612855">
                  <a:extLst>
                    <a:ext uri="{9D8B030D-6E8A-4147-A177-3AD203B41FA5}">
                      <a16:colId xmlns:a16="http://schemas.microsoft.com/office/drawing/2014/main" val="144081648"/>
                    </a:ext>
                  </a:extLst>
                </a:gridCol>
                <a:gridCol w="1831894">
                  <a:extLst>
                    <a:ext uri="{9D8B030D-6E8A-4147-A177-3AD203B41FA5}">
                      <a16:colId xmlns:a16="http://schemas.microsoft.com/office/drawing/2014/main" val="1065991705"/>
                    </a:ext>
                  </a:extLst>
                </a:gridCol>
                <a:gridCol w="1612855">
                  <a:extLst>
                    <a:ext uri="{9D8B030D-6E8A-4147-A177-3AD203B41FA5}">
                      <a16:colId xmlns:a16="http://schemas.microsoft.com/office/drawing/2014/main" val="554703387"/>
                    </a:ext>
                  </a:extLst>
                </a:gridCol>
                <a:gridCol w="1612855">
                  <a:extLst>
                    <a:ext uri="{9D8B030D-6E8A-4147-A177-3AD203B41FA5}">
                      <a16:colId xmlns:a16="http://schemas.microsoft.com/office/drawing/2014/main" val="3623085826"/>
                    </a:ext>
                  </a:extLst>
                </a:gridCol>
              </a:tblGrid>
              <a:tr h="819885">
                <a:tc>
                  <a:txBody>
                    <a:bodyPr/>
                    <a:lstStyle/>
                    <a:p>
                      <a:r>
                        <a:rPr lang="el-GR" dirty="0"/>
                        <a:t>ΑΚΙΝΗΤΟ</a:t>
                      </a:r>
                    </a:p>
                  </a:txBody>
                  <a:tcPr/>
                </a:tc>
                <a:tc>
                  <a:txBody>
                    <a:bodyPr/>
                    <a:lstStyle/>
                    <a:p>
                      <a:r>
                        <a:rPr lang="el-GR" dirty="0"/>
                        <a:t>ΕΜΒΑΔΟΝ</a:t>
                      </a:r>
                    </a:p>
                  </a:txBody>
                  <a:tcPr/>
                </a:tc>
                <a:tc>
                  <a:txBody>
                    <a:bodyPr/>
                    <a:lstStyle/>
                    <a:p>
                      <a:r>
                        <a:rPr lang="el-GR" dirty="0"/>
                        <a:t>ΟΡΟΦΟΣ</a:t>
                      </a:r>
                    </a:p>
                  </a:txBody>
                  <a:tcPr/>
                </a:tc>
                <a:tc>
                  <a:txBody>
                    <a:bodyPr/>
                    <a:lstStyle/>
                    <a:p>
                      <a:r>
                        <a:rPr lang="el-GR" dirty="0"/>
                        <a:t>ΚΑΤΑΣΤΑΣΗ</a:t>
                      </a:r>
                    </a:p>
                  </a:txBody>
                  <a:tcPr/>
                </a:tc>
                <a:tc>
                  <a:txBody>
                    <a:bodyPr/>
                    <a:lstStyle/>
                    <a:p>
                      <a:r>
                        <a:rPr lang="el-GR" dirty="0"/>
                        <a:t>ΑΞΙΑ (€ /Τ.Μ.)</a:t>
                      </a:r>
                    </a:p>
                  </a:txBody>
                  <a:tcPr/>
                </a:tc>
                <a:tc>
                  <a:txBody>
                    <a:bodyPr/>
                    <a:lstStyle/>
                    <a:p>
                      <a:r>
                        <a:rPr lang="el-GR" dirty="0"/>
                        <a:t>ΧΡΟΝ/ΓΙΑ ΠΩΛΗΣΕΙΣ (ΜΗΝΕΣ)</a:t>
                      </a:r>
                    </a:p>
                  </a:txBody>
                  <a:tcPr/>
                </a:tc>
                <a:extLst>
                  <a:ext uri="{0D108BD9-81ED-4DB2-BD59-A6C34878D82A}">
                    <a16:rowId xmlns:a16="http://schemas.microsoft.com/office/drawing/2014/main" val="3033650354"/>
                  </a:ext>
                </a:extLst>
              </a:tr>
              <a:tr h="424318">
                <a:tc>
                  <a:txBody>
                    <a:bodyPr/>
                    <a:lstStyle/>
                    <a:p>
                      <a:r>
                        <a:rPr lang="el-GR" dirty="0"/>
                        <a:t>Διαμέρισμα Α</a:t>
                      </a:r>
                    </a:p>
                  </a:txBody>
                  <a:tcPr/>
                </a:tc>
                <a:tc>
                  <a:txBody>
                    <a:bodyPr/>
                    <a:lstStyle/>
                    <a:p>
                      <a:pPr algn="ctr"/>
                      <a:r>
                        <a:rPr lang="el-GR" dirty="0"/>
                        <a:t>95</a:t>
                      </a:r>
                    </a:p>
                  </a:txBody>
                  <a:tcPr/>
                </a:tc>
                <a:tc>
                  <a:txBody>
                    <a:bodyPr/>
                    <a:lstStyle/>
                    <a:p>
                      <a:pPr algn="ctr"/>
                      <a:r>
                        <a:rPr lang="el-GR" dirty="0"/>
                        <a:t>1</a:t>
                      </a:r>
                    </a:p>
                  </a:txBody>
                  <a:tcPr/>
                </a:tc>
                <a:tc>
                  <a:txBody>
                    <a:bodyPr/>
                    <a:lstStyle/>
                    <a:p>
                      <a:pPr algn="ctr"/>
                      <a:r>
                        <a:rPr lang="el-GR" dirty="0"/>
                        <a:t>Καλή</a:t>
                      </a:r>
                    </a:p>
                  </a:txBody>
                  <a:tcPr/>
                </a:tc>
                <a:tc>
                  <a:txBody>
                    <a:bodyPr/>
                    <a:lstStyle/>
                    <a:p>
                      <a:pPr algn="ctr"/>
                      <a:r>
                        <a:rPr lang="el-GR" dirty="0"/>
                        <a:t>1.370</a:t>
                      </a:r>
                    </a:p>
                  </a:txBody>
                  <a:tcPr/>
                </a:tc>
                <a:tc>
                  <a:txBody>
                    <a:bodyPr/>
                    <a:lstStyle/>
                    <a:p>
                      <a:pPr algn="ctr"/>
                      <a:r>
                        <a:rPr lang="el-GR" dirty="0"/>
                        <a:t>18</a:t>
                      </a:r>
                    </a:p>
                  </a:txBody>
                  <a:tcPr/>
                </a:tc>
                <a:extLst>
                  <a:ext uri="{0D108BD9-81ED-4DB2-BD59-A6C34878D82A}">
                    <a16:rowId xmlns:a16="http://schemas.microsoft.com/office/drawing/2014/main" val="2891367995"/>
                  </a:ext>
                </a:extLst>
              </a:tr>
              <a:tr h="573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Διαμέρισμα Β</a:t>
                      </a:r>
                    </a:p>
                  </a:txBody>
                  <a:tcPr/>
                </a:tc>
                <a:tc>
                  <a:txBody>
                    <a:bodyPr/>
                    <a:lstStyle/>
                    <a:p>
                      <a:pPr algn="ctr"/>
                      <a:r>
                        <a:rPr lang="el-GR" dirty="0"/>
                        <a:t>90</a:t>
                      </a:r>
                    </a:p>
                  </a:txBody>
                  <a:tcPr/>
                </a:tc>
                <a:tc>
                  <a:txBody>
                    <a:bodyPr/>
                    <a:lstStyle/>
                    <a:p>
                      <a:pPr algn="ctr"/>
                      <a:r>
                        <a:rPr lang="el-GR" dirty="0"/>
                        <a:t>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dirty="0"/>
                        <a:t>Καλή</a:t>
                      </a:r>
                    </a:p>
                  </a:txBody>
                  <a:tcPr/>
                </a:tc>
                <a:tc>
                  <a:txBody>
                    <a:bodyPr/>
                    <a:lstStyle/>
                    <a:p>
                      <a:pPr algn="ctr"/>
                      <a:r>
                        <a:rPr lang="el-GR" dirty="0"/>
                        <a:t>1.560</a:t>
                      </a:r>
                    </a:p>
                  </a:txBody>
                  <a:tcPr/>
                </a:tc>
                <a:tc>
                  <a:txBody>
                    <a:bodyPr/>
                    <a:lstStyle/>
                    <a:p>
                      <a:pPr algn="ctr"/>
                      <a:r>
                        <a:rPr lang="el-GR" dirty="0"/>
                        <a:t>12</a:t>
                      </a:r>
                    </a:p>
                  </a:txBody>
                  <a:tcPr/>
                </a:tc>
                <a:extLst>
                  <a:ext uri="{0D108BD9-81ED-4DB2-BD59-A6C34878D82A}">
                    <a16:rowId xmlns:a16="http://schemas.microsoft.com/office/drawing/2014/main" val="4104408512"/>
                  </a:ext>
                </a:extLst>
              </a:tr>
              <a:tr h="573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Διαμέρισμα Γ</a:t>
                      </a:r>
                    </a:p>
                  </a:txBody>
                  <a:tcPr/>
                </a:tc>
                <a:tc>
                  <a:txBody>
                    <a:bodyPr/>
                    <a:lstStyle/>
                    <a:p>
                      <a:pPr algn="ctr"/>
                      <a:r>
                        <a:rPr lang="el-GR" dirty="0"/>
                        <a:t>80</a:t>
                      </a:r>
                    </a:p>
                  </a:txBody>
                  <a:tcPr/>
                </a:tc>
                <a:tc>
                  <a:txBody>
                    <a:bodyPr/>
                    <a:lstStyle/>
                    <a:p>
                      <a:pPr algn="ctr"/>
                      <a:r>
                        <a:rPr lang="el-GR" dirty="0"/>
                        <a:t>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dirty="0"/>
                        <a:t>Καλή</a:t>
                      </a:r>
                    </a:p>
                  </a:txBody>
                  <a:tcPr/>
                </a:tc>
                <a:tc>
                  <a:txBody>
                    <a:bodyPr/>
                    <a:lstStyle/>
                    <a:p>
                      <a:pPr algn="ctr"/>
                      <a:r>
                        <a:rPr lang="el-GR" dirty="0"/>
                        <a:t>1.590</a:t>
                      </a:r>
                    </a:p>
                  </a:txBody>
                  <a:tcPr/>
                </a:tc>
                <a:tc>
                  <a:txBody>
                    <a:bodyPr/>
                    <a:lstStyle/>
                    <a:p>
                      <a:pPr algn="ctr"/>
                      <a:r>
                        <a:rPr lang="el-GR" dirty="0"/>
                        <a:t>16</a:t>
                      </a:r>
                    </a:p>
                  </a:txBody>
                  <a:tcPr/>
                </a:tc>
                <a:extLst>
                  <a:ext uri="{0D108BD9-81ED-4DB2-BD59-A6C34878D82A}">
                    <a16:rowId xmlns:a16="http://schemas.microsoft.com/office/drawing/2014/main" val="2316273706"/>
                  </a:ext>
                </a:extLst>
              </a:tr>
              <a:tr h="573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Διαμέρισμα Δ</a:t>
                      </a:r>
                    </a:p>
                  </a:txBody>
                  <a:tcPr/>
                </a:tc>
                <a:tc>
                  <a:txBody>
                    <a:bodyPr/>
                    <a:lstStyle/>
                    <a:p>
                      <a:pPr algn="ctr"/>
                      <a:r>
                        <a:rPr lang="el-GR" dirty="0"/>
                        <a:t>110</a:t>
                      </a:r>
                    </a:p>
                  </a:txBody>
                  <a:tcPr/>
                </a:tc>
                <a:tc>
                  <a:txBody>
                    <a:bodyPr/>
                    <a:lstStyle/>
                    <a:p>
                      <a:pPr algn="ctr"/>
                      <a:r>
                        <a:rPr lang="el-GR" dirty="0"/>
                        <a:t>4</a:t>
                      </a:r>
                    </a:p>
                  </a:txBody>
                  <a:tcPr/>
                </a:tc>
                <a:tc>
                  <a:txBody>
                    <a:bodyPr/>
                    <a:lstStyle/>
                    <a:p>
                      <a:pPr algn="ctr"/>
                      <a:r>
                        <a:rPr lang="el-GR" dirty="0"/>
                        <a:t>Μέτρια</a:t>
                      </a:r>
                    </a:p>
                  </a:txBody>
                  <a:tcPr/>
                </a:tc>
                <a:tc>
                  <a:txBody>
                    <a:bodyPr/>
                    <a:lstStyle/>
                    <a:p>
                      <a:pPr algn="ctr"/>
                      <a:r>
                        <a:rPr lang="el-GR" dirty="0"/>
                        <a:t>1.310</a:t>
                      </a:r>
                    </a:p>
                  </a:txBody>
                  <a:tcPr/>
                </a:tc>
                <a:tc>
                  <a:txBody>
                    <a:bodyPr/>
                    <a:lstStyle/>
                    <a:p>
                      <a:pPr algn="ctr"/>
                      <a:r>
                        <a:rPr lang="el-GR" dirty="0"/>
                        <a:t>12</a:t>
                      </a:r>
                    </a:p>
                  </a:txBody>
                  <a:tcPr/>
                </a:tc>
                <a:extLst>
                  <a:ext uri="{0D108BD9-81ED-4DB2-BD59-A6C34878D82A}">
                    <a16:rowId xmlns:a16="http://schemas.microsoft.com/office/drawing/2014/main" val="1097336816"/>
                  </a:ext>
                </a:extLst>
              </a:tr>
              <a:tr h="573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Διαμέρισμα Ε</a:t>
                      </a:r>
                    </a:p>
                  </a:txBody>
                  <a:tcPr/>
                </a:tc>
                <a:tc>
                  <a:txBody>
                    <a:bodyPr/>
                    <a:lstStyle/>
                    <a:p>
                      <a:pPr algn="ctr"/>
                      <a:r>
                        <a:rPr lang="el-GR" dirty="0"/>
                        <a:t>92</a:t>
                      </a:r>
                    </a:p>
                  </a:txBody>
                  <a:tcPr/>
                </a:tc>
                <a:tc>
                  <a:txBody>
                    <a:bodyPr/>
                    <a:lstStyle/>
                    <a:p>
                      <a:pPr algn="ctr"/>
                      <a:r>
                        <a:rPr lang="el-GR" dirty="0"/>
                        <a:t>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dirty="0"/>
                        <a:t>Καλή</a:t>
                      </a:r>
                    </a:p>
                  </a:txBody>
                  <a:tcPr/>
                </a:tc>
                <a:tc>
                  <a:txBody>
                    <a:bodyPr/>
                    <a:lstStyle/>
                    <a:p>
                      <a:pPr algn="ctr"/>
                      <a:r>
                        <a:rPr lang="el-GR" dirty="0"/>
                        <a:t>1.500</a:t>
                      </a:r>
                    </a:p>
                  </a:txBody>
                  <a:tcPr/>
                </a:tc>
                <a:tc>
                  <a:txBody>
                    <a:bodyPr/>
                    <a:lstStyle/>
                    <a:p>
                      <a:pPr algn="ctr"/>
                      <a:r>
                        <a:rPr lang="el-GR" dirty="0"/>
                        <a:t>15</a:t>
                      </a:r>
                    </a:p>
                  </a:txBody>
                  <a:tcPr/>
                </a:tc>
                <a:extLst>
                  <a:ext uri="{0D108BD9-81ED-4DB2-BD59-A6C34878D82A}">
                    <a16:rowId xmlns:a16="http://schemas.microsoft.com/office/drawing/2014/main" val="1246875609"/>
                  </a:ext>
                </a:extLst>
              </a:tr>
            </a:tbl>
          </a:graphicData>
        </a:graphic>
      </p:graphicFrame>
    </p:spTree>
    <p:extLst>
      <p:ext uri="{BB962C8B-B14F-4D97-AF65-F5344CB8AC3E}">
        <p14:creationId xmlns:p14="http://schemas.microsoft.com/office/powerpoint/2010/main" val="2246392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F2FE86-D1C6-4A87-8B76-B0C88586B747}"/>
              </a:ext>
            </a:extLst>
          </p:cNvPr>
          <p:cNvSpPr>
            <a:spLocks noGrp="1"/>
          </p:cNvSpPr>
          <p:nvPr>
            <p:ph type="title"/>
          </p:nvPr>
        </p:nvSpPr>
        <p:spPr/>
        <p:txBody>
          <a:bodyPr/>
          <a:lstStyle/>
          <a:p>
            <a:r>
              <a:rPr lang="el-GR" dirty="0">
                <a:solidFill>
                  <a:srgbClr val="FF0000"/>
                </a:solidFill>
              </a:rPr>
              <a:t>Χρονική Αναγωγή</a:t>
            </a:r>
          </a:p>
        </p:txBody>
      </p:sp>
      <p:sp>
        <p:nvSpPr>
          <p:cNvPr id="3" name="Θέση περιεχομένου 2">
            <a:extLst>
              <a:ext uri="{FF2B5EF4-FFF2-40B4-BE49-F238E27FC236}">
                <a16:creationId xmlns:a16="http://schemas.microsoft.com/office/drawing/2014/main" id="{3DB2F669-BC73-46C9-9F1E-822CF41CA273}"/>
              </a:ext>
            </a:extLst>
          </p:cNvPr>
          <p:cNvSpPr>
            <a:spLocks noGrp="1"/>
          </p:cNvSpPr>
          <p:nvPr>
            <p:ph idx="1"/>
          </p:nvPr>
        </p:nvSpPr>
        <p:spPr>
          <a:xfrm>
            <a:off x="1120876" y="1209368"/>
            <a:ext cx="10146891" cy="5648632"/>
          </a:xfrm>
        </p:spPr>
        <p:txBody>
          <a:bodyPr/>
          <a:lstStyle/>
          <a:p>
            <a:r>
              <a:rPr lang="el-GR" dirty="0"/>
              <a:t>Τα διαμερίσματα Β και Ε έχουν όλα τα χαρακτηριστικά κοινά εκτός από την ημερομηνία πώλησης τους. </a:t>
            </a:r>
          </a:p>
          <a:p>
            <a:r>
              <a:rPr lang="el-GR" dirty="0"/>
              <a:t>Η διαφορά στην τιμή τους είναι: 1560-1500=60€ μέσα σε χρονικό διάστημα 3 μηνών. Συνεπώς 20€ ανά μήνα. Άρα:</a:t>
            </a:r>
          </a:p>
          <a:p>
            <a:pPr marL="0" indent="0">
              <a:buNone/>
            </a:pPr>
            <a:endParaRPr lang="el-GR" dirty="0"/>
          </a:p>
          <a:p>
            <a:endParaRPr lang="el-GR" dirty="0"/>
          </a:p>
          <a:p>
            <a:endParaRPr lang="el-GR" dirty="0"/>
          </a:p>
          <a:p>
            <a:endParaRPr lang="el-GR" dirty="0"/>
          </a:p>
          <a:p>
            <a:endParaRPr lang="el-GR" dirty="0"/>
          </a:p>
        </p:txBody>
      </p:sp>
      <p:graphicFrame>
        <p:nvGraphicFramePr>
          <p:cNvPr id="4" name="Πίνακας 4">
            <a:extLst>
              <a:ext uri="{FF2B5EF4-FFF2-40B4-BE49-F238E27FC236}">
                <a16:creationId xmlns:a16="http://schemas.microsoft.com/office/drawing/2014/main" id="{37BAEC92-FBC1-4E23-95CA-4D5FB77724D7}"/>
              </a:ext>
            </a:extLst>
          </p:cNvPr>
          <p:cNvGraphicFramePr>
            <a:graphicFrameLocks noGrp="1"/>
          </p:cNvGraphicFramePr>
          <p:nvPr>
            <p:extLst>
              <p:ext uri="{D42A27DB-BD31-4B8C-83A1-F6EECF244321}">
                <p14:modId xmlns:p14="http://schemas.microsoft.com/office/powerpoint/2010/main" val="1388512603"/>
              </p:ext>
            </p:extLst>
          </p:nvPr>
        </p:nvGraphicFramePr>
        <p:xfrm>
          <a:off x="346586" y="3923071"/>
          <a:ext cx="11695470" cy="2225040"/>
        </p:xfrm>
        <a:graphic>
          <a:graphicData uri="http://schemas.openxmlformats.org/drawingml/2006/table">
            <a:tbl>
              <a:tblPr firstRow="1" bandRow="1">
                <a:tableStyleId>{306799F8-075E-4A3A-A7F6-7FBC6576F1A4}</a:tableStyleId>
              </a:tblPr>
              <a:tblGrid>
                <a:gridCol w="2339094">
                  <a:extLst>
                    <a:ext uri="{9D8B030D-6E8A-4147-A177-3AD203B41FA5}">
                      <a16:colId xmlns:a16="http://schemas.microsoft.com/office/drawing/2014/main" val="546896557"/>
                    </a:ext>
                  </a:extLst>
                </a:gridCol>
                <a:gridCol w="2339094">
                  <a:extLst>
                    <a:ext uri="{9D8B030D-6E8A-4147-A177-3AD203B41FA5}">
                      <a16:colId xmlns:a16="http://schemas.microsoft.com/office/drawing/2014/main" val="563293392"/>
                    </a:ext>
                  </a:extLst>
                </a:gridCol>
                <a:gridCol w="2339094">
                  <a:extLst>
                    <a:ext uri="{9D8B030D-6E8A-4147-A177-3AD203B41FA5}">
                      <a16:colId xmlns:a16="http://schemas.microsoft.com/office/drawing/2014/main" val="494741711"/>
                    </a:ext>
                  </a:extLst>
                </a:gridCol>
                <a:gridCol w="2339094">
                  <a:extLst>
                    <a:ext uri="{9D8B030D-6E8A-4147-A177-3AD203B41FA5}">
                      <a16:colId xmlns:a16="http://schemas.microsoft.com/office/drawing/2014/main" val="703937026"/>
                    </a:ext>
                  </a:extLst>
                </a:gridCol>
                <a:gridCol w="2339094">
                  <a:extLst>
                    <a:ext uri="{9D8B030D-6E8A-4147-A177-3AD203B41FA5}">
                      <a16:colId xmlns:a16="http://schemas.microsoft.com/office/drawing/2014/main" val="1592039166"/>
                    </a:ext>
                  </a:extLst>
                </a:gridCol>
              </a:tblGrid>
              <a:tr h="370840">
                <a:tc>
                  <a:txBody>
                    <a:bodyPr/>
                    <a:lstStyle/>
                    <a:p>
                      <a:r>
                        <a:rPr lang="el-GR" dirty="0"/>
                        <a:t>ΑΚΙΝΗΤΟ</a:t>
                      </a:r>
                    </a:p>
                  </a:txBody>
                  <a:tcPr/>
                </a:tc>
                <a:tc>
                  <a:txBody>
                    <a:bodyPr/>
                    <a:lstStyle/>
                    <a:p>
                      <a:r>
                        <a:rPr lang="el-GR" dirty="0"/>
                        <a:t>ΕΜΒΑΔΟΝ</a:t>
                      </a:r>
                    </a:p>
                  </a:txBody>
                  <a:tcPr/>
                </a:tc>
                <a:tc>
                  <a:txBody>
                    <a:bodyPr/>
                    <a:lstStyle/>
                    <a:p>
                      <a:r>
                        <a:rPr lang="el-GR" dirty="0"/>
                        <a:t>ΟΡΟΦΟΣ</a:t>
                      </a:r>
                    </a:p>
                  </a:txBody>
                  <a:tcPr/>
                </a:tc>
                <a:tc>
                  <a:txBody>
                    <a:bodyPr/>
                    <a:lstStyle/>
                    <a:p>
                      <a:r>
                        <a:rPr lang="el-GR" dirty="0"/>
                        <a:t>ΚΑΤΑΣΤΑΣΗ</a:t>
                      </a:r>
                    </a:p>
                  </a:txBody>
                  <a:tcPr/>
                </a:tc>
                <a:tc>
                  <a:txBody>
                    <a:bodyPr/>
                    <a:lstStyle/>
                    <a:p>
                      <a:r>
                        <a:rPr lang="el-GR" dirty="0"/>
                        <a:t>ΑΞΙΑ (€ /Τ.Μ.)</a:t>
                      </a:r>
                    </a:p>
                  </a:txBody>
                  <a:tcPr/>
                </a:tc>
                <a:extLst>
                  <a:ext uri="{0D108BD9-81ED-4DB2-BD59-A6C34878D82A}">
                    <a16:rowId xmlns:a16="http://schemas.microsoft.com/office/drawing/2014/main" val="4101639256"/>
                  </a:ext>
                </a:extLst>
              </a:tr>
              <a:tr h="370840">
                <a:tc>
                  <a:txBody>
                    <a:bodyPr/>
                    <a:lstStyle/>
                    <a:p>
                      <a:r>
                        <a:rPr lang="el-GR" dirty="0"/>
                        <a:t>Διαμέρισμα Α</a:t>
                      </a:r>
                    </a:p>
                  </a:txBody>
                  <a:tcPr/>
                </a:tc>
                <a:tc>
                  <a:txBody>
                    <a:bodyPr/>
                    <a:lstStyle/>
                    <a:p>
                      <a:pPr algn="ctr"/>
                      <a:r>
                        <a:rPr lang="el-GR" dirty="0"/>
                        <a:t>95</a:t>
                      </a:r>
                    </a:p>
                  </a:txBody>
                  <a:tcPr/>
                </a:tc>
                <a:tc>
                  <a:txBody>
                    <a:bodyPr/>
                    <a:lstStyle/>
                    <a:p>
                      <a:pPr algn="ctr"/>
                      <a:r>
                        <a:rPr lang="el-GR" dirty="0"/>
                        <a:t>1</a:t>
                      </a:r>
                    </a:p>
                  </a:txBody>
                  <a:tcPr/>
                </a:tc>
                <a:tc>
                  <a:txBody>
                    <a:bodyPr/>
                    <a:lstStyle/>
                    <a:p>
                      <a:pPr algn="ctr"/>
                      <a:r>
                        <a:rPr lang="el-GR" dirty="0"/>
                        <a:t>Καλή</a:t>
                      </a:r>
                    </a:p>
                  </a:txBody>
                  <a:tcPr/>
                </a:tc>
                <a:tc>
                  <a:txBody>
                    <a:bodyPr/>
                    <a:lstStyle/>
                    <a:p>
                      <a:pPr algn="ctr"/>
                      <a:r>
                        <a:rPr lang="el-GR" dirty="0"/>
                        <a:t>1.370+18Χ20= 1.730</a:t>
                      </a:r>
                    </a:p>
                  </a:txBody>
                  <a:tcPr/>
                </a:tc>
                <a:extLst>
                  <a:ext uri="{0D108BD9-81ED-4DB2-BD59-A6C34878D82A}">
                    <a16:rowId xmlns:a16="http://schemas.microsoft.com/office/drawing/2014/main" val="42249818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Διαμέρισμα Β</a:t>
                      </a:r>
                    </a:p>
                  </a:txBody>
                  <a:tcPr/>
                </a:tc>
                <a:tc>
                  <a:txBody>
                    <a:bodyPr/>
                    <a:lstStyle/>
                    <a:p>
                      <a:pPr algn="ctr"/>
                      <a:r>
                        <a:rPr lang="el-GR" dirty="0"/>
                        <a:t>90</a:t>
                      </a:r>
                    </a:p>
                  </a:txBody>
                  <a:tcPr/>
                </a:tc>
                <a:tc>
                  <a:txBody>
                    <a:bodyPr/>
                    <a:lstStyle/>
                    <a:p>
                      <a:pPr algn="ctr"/>
                      <a:r>
                        <a:rPr lang="el-GR" dirty="0"/>
                        <a:t>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dirty="0"/>
                        <a:t>Καλή</a:t>
                      </a:r>
                    </a:p>
                  </a:txBody>
                  <a:tcPr/>
                </a:tc>
                <a:tc>
                  <a:txBody>
                    <a:bodyPr/>
                    <a:lstStyle/>
                    <a:p>
                      <a:pPr algn="ctr"/>
                      <a:r>
                        <a:rPr lang="el-GR" dirty="0"/>
                        <a:t>1.560+12Χ20= 1.800</a:t>
                      </a:r>
                    </a:p>
                  </a:txBody>
                  <a:tcPr/>
                </a:tc>
                <a:extLst>
                  <a:ext uri="{0D108BD9-81ED-4DB2-BD59-A6C34878D82A}">
                    <a16:rowId xmlns:a16="http://schemas.microsoft.com/office/drawing/2014/main" val="20148413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Διαμέρισμα Γ</a:t>
                      </a:r>
                    </a:p>
                  </a:txBody>
                  <a:tcPr/>
                </a:tc>
                <a:tc>
                  <a:txBody>
                    <a:bodyPr/>
                    <a:lstStyle/>
                    <a:p>
                      <a:pPr algn="ctr"/>
                      <a:r>
                        <a:rPr lang="el-GR" dirty="0"/>
                        <a:t>80</a:t>
                      </a:r>
                    </a:p>
                  </a:txBody>
                  <a:tcPr/>
                </a:tc>
                <a:tc>
                  <a:txBody>
                    <a:bodyPr/>
                    <a:lstStyle/>
                    <a:p>
                      <a:pPr algn="ctr"/>
                      <a:r>
                        <a:rPr lang="el-GR" dirty="0"/>
                        <a:t>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dirty="0"/>
                        <a:t>Καλή</a:t>
                      </a:r>
                    </a:p>
                  </a:txBody>
                  <a:tcPr/>
                </a:tc>
                <a:tc>
                  <a:txBody>
                    <a:bodyPr/>
                    <a:lstStyle/>
                    <a:p>
                      <a:pPr algn="ctr"/>
                      <a:r>
                        <a:rPr lang="el-GR" dirty="0"/>
                        <a:t>1.590+12Χ20= 1.910</a:t>
                      </a:r>
                    </a:p>
                  </a:txBody>
                  <a:tcPr/>
                </a:tc>
                <a:extLst>
                  <a:ext uri="{0D108BD9-81ED-4DB2-BD59-A6C34878D82A}">
                    <a16:rowId xmlns:a16="http://schemas.microsoft.com/office/drawing/2014/main" val="93232634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Διαμέρισμα Δ</a:t>
                      </a:r>
                    </a:p>
                  </a:txBody>
                  <a:tcPr/>
                </a:tc>
                <a:tc>
                  <a:txBody>
                    <a:bodyPr/>
                    <a:lstStyle/>
                    <a:p>
                      <a:pPr algn="ctr"/>
                      <a:r>
                        <a:rPr lang="el-GR" dirty="0"/>
                        <a:t>110</a:t>
                      </a:r>
                    </a:p>
                  </a:txBody>
                  <a:tcPr/>
                </a:tc>
                <a:tc>
                  <a:txBody>
                    <a:bodyPr/>
                    <a:lstStyle/>
                    <a:p>
                      <a:pPr algn="ctr"/>
                      <a:r>
                        <a:rPr lang="el-GR" dirty="0"/>
                        <a:t>4</a:t>
                      </a:r>
                    </a:p>
                  </a:txBody>
                  <a:tcPr/>
                </a:tc>
                <a:tc>
                  <a:txBody>
                    <a:bodyPr/>
                    <a:lstStyle/>
                    <a:p>
                      <a:pPr algn="ctr"/>
                      <a:r>
                        <a:rPr lang="el-GR" dirty="0"/>
                        <a:t>Μέτρια</a:t>
                      </a:r>
                    </a:p>
                  </a:txBody>
                  <a:tcPr/>
                </a:tc>
                <a:tc>
                  <a:txBody>
                    <a:bodyPr/>
                    <a:lstStyle/>
                    <a:p>
                      <a:pPr algn="ctr"/>
                      <a:r>
                        <a:rPr lang="el-GR" dirty="0"/>
                        <a:t>1.310+12Χ20= 1.550</a:t>
                      </a:r>
                    </a:p>
                  </a:txBody>
                  <a:tcPr/>
                </a:tc>
                <a:extLst>
                  <a:ext uri="{0D108BD9-81ED-4DB2-BD59-A6C34878D82A}">
                    <a16:rowId xmlns:a16="http://schemas.microsoft.com/office/drawing/2014/main" val="170283273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Διαμέρισμα Ε</a:t>
                      </a:r>
                    </a:p>
                  </a:txBody>
                  <a:tcPr/>
                </a:tc>
                <a:tc>
                  <a:txBody>
                    <a:bodyPr/>
                    <a:lstStyle/>
                    <a:p>
                      <a:pPr algn="ctr"/>
                      <a:r>
                        <a:rPr lang="el-GR" dirty="0"/>
                        <a:t>92</a:t>
                      </a:r>
                    </a:p>
                  </a:txBody>
                  <a:tcPr/>
                </a:tc>
                <a:tc>
                  <a:txBody>
                    <a:bodyPr/>
                    <a:lstStyle/>
                    <a:p>
                      <a:pPr algn="ctr"/>
                      <a:r>
                        <a:rPr lang="el-GR" dirty="0"/>
                        <a:t>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dirty="0"/>
                        <a:t>Καλή</a:t>
                      </a:r>
                    </a:p>
                  </a:txBody>
                  <a:tcPr/>
                </a:tc>
                <a:tc>
                  <a:txBody>
                    <a:bodyPr/>
                    <a:lstStyle/>
                    <a:p>
                      <a:pPr algn="ctr"/>
                      <a:r>
                        <a:rPr lang="el-GR" dirty="0"/>
                        <a:t>1.500+15Χ20=1.800</a:t>
                      </a:r>
                    </a:p>
                  </a:txBody>
                  <a:tcPr/>
                </a:tc>
                <a:extLst>
                  <a:ext uri="{0D108BD9-81ED-4DB2-BD59-A6C34878D82A}">
                    <a16:rowId xmlns:a16="http://schemas.microsoft.com/office/drawing/2014/main" val="698476753"/>
                  </a:ext>
                </a:extLst>
              </a:tr>
            </a:tbl>
          </a:graphicData>
        </a:graphic>
      </p:graphicFrame>
    </p:spTree>
    <p:extLst>
      <p:ext uri="{BB962C8B-B14F-4D97-AF65-F5344CB8AC3E}">
        <p14:creationId xmlns:p14="http://schemas.microsoft.com/office/powerpoint/2010/main" val="17081522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494840-E7ED-4701-A3C8-AE22BA29FCD5}"/>
              </a:ext>
            </a:extLst>
          </p:cNvPr>
          <p:cNvSpPr>
            <a:spLocks noGrp="1"/>
          </p:cNvSpPr>
          <p:nvPr>
            <p:ph type="title"/>
          </p:nvPr>
        </p:nvSpPr>
        <p:spPr/>
        <p:txBody>
          <a:bodyPr/>
          <a:lstStyle/>
          <a:p>
            <a:r>
              <a:rPr lang="el-GR" dirty="0">
                <a:solidFill>
                  <a:srgbClr val="FF0000"/>
                </a:solidFill>
              </a:rPr>
              <a:t>Αναγωγή στην κατάσταση κατασκευής</a:t>
            </a:r>
          </a:p>
        </p:txBody>
      </p:sp>
      <p:sp>
        <p:nvSpPr>
          <p:cNvPr id="3" name="Θέση περιεχομένου 2">
            <a:extLst>
              <a:ext uri="{FF2B5EF4-FFF2-40B4-BE49-F238E27FC236}">
                <a16:creationId xmlns:a16="http://schemas.microsoft.com/office/drawing/2014/main" id="{473986FE-1AA0-4CA8-8CC2-825AB767F06C}"/>
              </a:ext>
            </a:extLst>
          </p:cNvPr>
          <p:cNvSpPr>
            <a:spLocks noGrp="1"/>
          </p:cNvSpPr>
          <p:nvPr>
            <p:ph idx="1"/>
          </p:nvPr>
        </p:nvSpPr>
        <p:spPr>
          <a:xfrm>
            <a:off x="943897" y="1415845"/>
            <a:ext cx="10338619" cy="2389239"/>
          </a:xfrm>
        </p:spPr>
        <p:txBody>
          <a:bodyPr/>
          <a:lstStyle/>
          <a:p>
            <a:r>
              <a:rPr lang="el-GR" dirty="0"/>
              <a:t>Παρατηρούμε ότι τα διαμερίσματα Γ και Δ έχουν όλα τα χαρακτηριστικά τους κοινά, εκτός από την κατάσταση κατασκευής.</a:t>
            </a:r>
          </a:p>
          <a:p>
            <a:r>
              <a:rPr lang="el-GR" dirty="0"/>
              <a:t>Η διαφορά από την καλή στη μέτρια κατάσταση εκφράζεται σε 1.910-1.550=360€. Επομένως:</a:t>
            </a:r>
          </a:p>
          <a:p>
            <a:endParaRPr lang="el-GR" dirty="0"/>
          </a:p>
        </p:txBody>
      </p:sp>
      <p:graphicFrame>
        <p:nvGraphicFramePr>
          <p:cNvPr id="4" name="Πίνακας 4">
            <a:extLst>
              <a:ext uri="{FF2B5EF4-FFF2-40B4-BE49-F238E27FC236}">
                <a16:creationId xmlns:a16="http://schemas.microsoft.com/office/drawing/2014/main" id="{E8E39EC0-6DF2-4F16-ACDA-15830E3C51F9}"/>
              </a:ext>
            </a:extLst>
          </p:cNvPr>
          <p:cNvGraphicFramePr>
            <a:graphicFrameLocks noGrp="1"/>
          </p:cNvGraphicFramePr>
          <p:nvPr>
            <p:extLst>
              <p:ext uri="{D42A27DB-BD31-4B8C-83A1-F6EECF244321}">
                <p14:modId xmlns:p14="http://schemas.microsoft.com/office/powerpoint/2010/main" val="1679109164"/>
              </p:ext>
            </p:extLst>
          </p:nvPr>
        </p:nvGraphicFramePr>
        <p:xfrm>
          <a:off x="1213763" y="3824904"/>
          <a:ext cx="9356376" cy="2225040"/>
        </p:xfrm>
        <a:graphic>
          <a:graphicData uri="http://schemas.openxmlformats.org/drawingml/2006/table">
            <a:tbl>
              <a:tblPr firstRow="1" bandRow="1">
                <a:tableStyleId>{306799F8-075E-4A3A-A7F6-7FBC6576F1A4}</a:tableStyleId>
              </a:tblPr>
              <a:tblGrid>
                <a:gridCol w="2339094">
                  <a:extLst>
                    <a:ext uri="{9D8B030D-6E8A-4147-A177-3AD203B41FA5}">
                      <a16:colId xmlns:a16="http://schemas.microsoft.com/office/drawing/2014/main" val="546896557"/>
                    </a:ext>
                  </a:extLst>
                </a:gridCol>
                <a:gridCol w="2339094">
                  <a:extLst>
                    <a:ext uri="{9D8B030D-6E8A-4147-A177-3AD203B41FA5}">
                      <a16:colId xmlns:a16="http://schemas.microsoft.com/office/drawing/2014/main" val="563293392"/>
                    </a:ext>
                  </a:extLst>
                </a:gridCol>
                <a:gridCol w="2339094">
                  <a:extLst>
                    <a:ext uri="{9D8B030D-6E8A-4147-A177-3AD203B41FA5}">
                      <a16:colId xmlns:a16="http://schemas.microsoft.com/office/drawing/2014/main" val="494741711"/>
                    </a:ext>
                  </a:extLst>
                </a:gridCol>
                <a:gridCol w="2339094">
                  <a:extLst>
                    <a:ext uri="{9D8B030D-6E8A-4147-A177-3AD203B41FA5}">
                      <a16:colId xmlns:a16="http://schemas.microsoft.com/office/drawing/2014/main" val="1592039166"/>
                    </a:ext>
                  </a:extLst>
                </a:gridCol>
              </a:tblGrid>
              <a:tr h="370840">
                <a:tc>
                  <a:txBody>
                    <a:bodyPr/>
                    <a:lstStyle/>
                    <a:p>
                      <a:r>
                        <a:rPr lang="el-GR" dirty="0"/>
                        <a:t>ΑΚΙΝΗΤΟ</a:t>
                      </a:r>
                    </a:p>
                  </a:txBody>
                  <a:tcPr/>
                </a:tc>
                <a:tc>
                  <a:txBody>
                    <a:bodyPr/>
                    <a:lstStyle/>
                    <a:p>
                      <a:r>
                        <a:rPr lang="el-GR" dirty="0"/>
                        <a:t>ΕΜΒΑΔΟΝ</a:t>
                      </a:r>
                    </a:p>
                  </a:txBody>
                  <a:tcPr/>
                </a:tc>
                <a:tc>
                  <a:txBody>
                    <a:bodyPr/>
                    <a:lstStyle/>
                    <a:p>
                      <a:r>
                        <a:rPr lang="el-GR" dirty="0"/>
                        <a:t>ΟΡΟΦΟΣ</a:t>
                      </a:r>
                    </a:p>
                  </a:txBody>
                  <a:tcPr/>
                </a:tc>
                <a:tc>
                  <a:txBody>
                    <a:bodyPr/>
                    <a:lstStyle/>
                    <a:p>
                      <a:r>
                        <a:rPr lang="el-GR" dirty="0"/>
                        <a:t>ΑΞΙΑ (€ /Τ.Μ.)</a:t>
                      </a:r>
                    </a:p>
                  </a:txBody>
                  <a:tcPr/>
                </a:tc>
                <a:extLst>
                  <a:ext uri="{0D108BD9-81ED-4DB2-BD59-A6C34878D82A}">
                    <a16:rowId xmlns:a16="http://schemas.microsoft.com/office/drawing/2014/main" val="4101639256"/>
                  </a:ext>
                </a:extLst>
              </a:tr>
              <a:tr h="370840">
                <a:tc>
                  <a:txBody>
                    <a:bodyPr/>
                    <a:lstStyle/>
                    <a:p>
                      <a:r>
                        <a:rPr lang="el-GR" dirty="0"/>
                        <a:t>Διαμέρισμα Α</a:t>
                      </a:r>
                    </a:p>
                  </a:txBody>
                  <a:tcPr/>
                </a:tc>
                <a:tc>
                  <a:txBody>
                    <a:bodyPr/>
                    <a:lstStyle/>
                    <a:p>
                      <a:pPr algn="ctr"/>
                      <a:r>
                        <a:rPr lang="el-GR" dirty="0"/>
                        <a:t>95</a:t>
                      </a:r>
                    </a:p>
                  </a:txBody>
                  <a:tcPr/>
                </a:tc>
                <a:tc>
                  <a:txBody>
                    <a:bodyPr/>
                    <a:lstStyle/>
                    <a:p>
                      <a:pPr algn="ctr"/>
                      <a:r>
                        <a:rPr lang="el-GR" dirty="0"/>
                        <a:t>1</a:t>
                      </a:r>
                    </a:p>
                  </a:txBody>
                  <a:tcPr/>
                </a:tc>
                <a:tc>
                  <a:txBody>
                    <a:bodyPr/>
                    <a:lstStyle/>
                    <a:p>
                      <a:pPr algn="ctr"/>
                      <a:r>
                        <a:rPr lang="el-GR" dirty="0"/>
                        <a:t>1.730</a:t>
                      </a:r>
                    </a:p>
                  </a:txBody>
                  <a:tcPr/>
                </a:tc>
                <a:extLst>
                  <a:ext uri="{0D108BD9-81ED-4DB2-BD59-A6C34878D82A}">
                    <a16:rowId xmlns:a16="http://schemas.microsoft.com/office/drawing/2014/main" val="42249818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Διαμέρισμα Β</a:t>
                      </a:r>
                    </a:p>
                  </a:txBody>
                  <a:tcPr/>
                </a:tc>
                <a:tc>
                  <a:txBody>
                    <a:bodyPr/>
                    <a:lstStyle/>
                    <a:p>
                      <a:pPr algn="ctr"/>
                      <a:r>
                        <a:rPr lang="el-GR" dirty="0"/>
                        <a:t>90</a:t>
                      </a:r>
                    </a:p>
                  </a:txBody>
                  <a:tcPr/>
                </a:tc>
                <a:tc>
                  <a:txBody>
                    <a:bodyPr/>
                    <a:lstStyle/>
                    <a:p>
                      <a:pPr algn="ctr"/>
                      <a:r>
                        <a:rPr lang="el-GR" dirty="0"/>
                        <a:t>3</a:t>
                      </a:r>
                    </a:p>
                  </a:txBody>
                  <a:tcPr/>
                </a:tc>
                <a:tc>
                  <a:txBody>
                    <a:bodyPr/>
                    <a:lstStyle/>
                    <a:p>
                      <a:pPr algn="ctr"/>
                      <a:r>
                        <a:rPr lang="el-GR" dirty="0"/>
                        <a:t>1.800</a:t>
                      </a:r>
                    </a:p>
                  </a:txBody>
                  <a:tcPr/>
                </a:tc>
                <a:extLst>
                  <a:ext uri="{0D108BD9-81ED-4DB2-BD59-A6C34878D82A}">
                    <a16:rowId xmlns:a16="http://schemas.microsoft.com/office/drawing/2014/main" val="20148413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Διαμέρισμα Γ</a:t>
                      </a:r>
                    </a:p>
                  </a:txBody>
                  <a:tcPr/>
                </a:tc>
                <a:tc>
                  <a:txBody>
                    <a:bodyPr/>
                    <a:lstStyle/>
                    <a:p>
                      <a:pPr algn="ctr"/>
                      <a:r>
                        <a:rPr lang="el-GR" dirty="0"/>
                        <a:t>80</a:t>
                      </a:r>
                    </a:p>
                  </a:txBody>
                  <a:tcPr/>
                </a:tc>
                <a:tc>
                  <a:txBody>
                    <a:bodyPr/>
                    <a:lstStyle/>
                    <a:p>
                      <a:pPr algn="ctr"/>
                      <a:r>
                        <a:rPr lang="el-GR" dirty="0"/>
                        <a:t>4</a:t>
                      </a:r>
                    </a:p>
                  </a:txBody>
                  <a:tcPr/>
                </a:tc>
                <a:tc>
                  <a:txBody>
                    <a:bodyPr/>
                    <a:lstStyle/>
                    <a:p>
                      <a:pPr algn="ctr"/>
                      <a:r>
                        <a:rPr lang="el-GR" dirty="0"/>
                        <a:t>1.910</a:t>
                      </a:r>
                    </a:p>
                  </a:txBody>
                  <a:tcPr/>
                </a:tc>
                <a:extLst>
                  <a:ext uri="{0D108BD9-81ED-4DB2-BD59-A6C34878D82A}">
                    <a16:rowId xmlns:a16="http://schemas.microsoft.com/office/drawing/2014/main" val="93232634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Διαμέρισμα Δ</a:t>
                      </a:r>
                    </a:p>
                  </a:txBody>
                  <a:tcPr/>
                </a:tc>
                <a:tc>
                  <a:txBody>
                    <a:bodyPr/>
                    <a:lstStyle/>
                    <a:p>
                      <a:pPr algn="ctr"/>
                      <a:r>
                        <a:rPr lang="el-GR" dirty="0"/>
                        <a:t>110</a:t>
                      </a:r>
                    </a:p>
                  </a:txBody>
                  <a:tcPr/>
                </a:tc>
                <a:tc>
                  <a:txBody>
                    <a:bodyPr/>
                    <a:lstStyle/>
                    <a:p>
                      <a:pPr algn="ctr"/>
                      <a:r>
                        <a:rPr lang="el-GR" dirty="0"/>
                        <a:t>4</a:t>
                      </a:r>
                    </a:p>
                  </a:txBody>
                  <a:tcPr/>
                </a:tc>
                <a:tc>
                  <a:txBody>
                    <a:bodyPr/>
                    <a:lstStyle/>
                    <a:p>
                      <a:pPr algn="ctr"/>
                      <a:r>
                        <a:rPr lang="el-GR" dirty="0"/>
                        <a:t>1.550+360=1.910</a:t>
                      </a:r>
                    </a:p>
                  </a:txBody>
                  <a:tcPr/>
                </a:tc>
                <a:extLst>
                  <a:ext uri="{0D108BD9-81ED-4DB2-BD59-A6C34878D82A}">
                    <a16:rowId xmlns:a16="http://schemas.microsoft.com/office/drawing/2014/main" val="170283273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Διαμέρισμα Ε</a:t>
                      </a:r>
                    </a:p>
                  </a:txBody>
                  <a:tcPr/>
                </a:tc>
                <a:tc>
                  <a:txBody>
                    <a:bodyPr/>
                    <a:lstStyle/>
                    <a:p>
                      <a:pPr algn="ctr"/>
                      <a:r>
                        <a:rPr lang="el-GR" dirty="0"/>
                        <a:t>92</a:t>
                      </a:r>
                    </a:p>
                  </a:txBody>
                  <a:tcPr/>
                </a:tc>
                <a:tc>
                  <a:txBody>
                    <a:bodyPr/>
                    <a:lstStyle/>
                    <a:p>
                      <a:pPr algn="ctr"/>
                      <a:r>
                        <a:rPr lang="el-GR" dirty="0"/>
                        <a:t>3</a:t>
                      </a:r>
                    </a:p>
                  </a:txBody>
                  <a:tcPr/>
                </a:tc>
                <a:tc>
                  <a:txBody>
                    <a:bodyPr/>
                    <a:lstStyle/>
                    <a:p>
                      <a:pPr algn="ctr"/>
                      <a:r>
                        <a:rPr lang="el-GR" dirty="0"/>
                        <a:t>1.800</a:t>
                      </a:r>
                    </a:p>
                  </a:txBody>
                  <a:tcPr/>
                </a:tc>
                <a:extLst>
                  <a:ext uri="{0D108BD9-81ED-4DB2-BD59-A6C34878D82A}">
                    <a16:rowId xmlns:a16="http://schemas.microsoft.com/office/drawing/2014/main" val="698476753"/>
                  </a:ext>
                </a:extLst>
              </a:tr>
            </a:tbl>
          </a:graphicData>
        </a:graphic>
      </p:graphicFrame>
    </p:spTree>
    <p:extLst>
      <p:ext uri="{BB962C8B-B14F-4D97-AF65-F5344CB8AC3E}">
        <p14:creationId xmlns:p14="http://schemas.microsoft.com/office/powerpoint/2010/main" val="31920239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F458CD-7153-4C1B-98FA-2BB3A86861C5}"/>
              </a:ext>
            </a:extLst>
          </p:cNvPr>
          <p:cNvSpPr>
            <a:spLocks noGrp="1"/>
          </p:cNvSpPr>
          <p:nvPr>
            <p:ph type="title"/>
          </p:nvPr>
        </p:nvSpPr>
        <p:spPr/>
        <p:txBody>
          <a:bodyPr/>
          <a:lstStyle/>
          <a:p>
            <a:r>
              <a:rPr lang="el-GR" dirty="0">
                <a:solidFill>
                  <a:srgbClr val="FF0000"/>
                </a:solidFill>
              </a:rPr>
              <a:t>Αναγωγή στον όροφο</a:t>
            </a:r>
          </a:p>
        </p:txBody>
      </p:sp>
      <p:sp>
        <p:nvSpPr>
          <p:cNvPr id="3" name="Θέση περιεχομένου 2">
            <a:extLst>
              <a:ext uri="{FF2B5EF4-FFF2-40B4-BE49-F238E27FC236}">
                <a16:creationId xmlns:a16="http://schemas.microsoft.com/office/drawing/2014/main" id="{6827A598-09F9-4728-B186-9652049FE293}"/>
              </a:ext>
            </a:extLst>
          </p:cNvPr>
          <p:cNvSpPr>
            <a:spLocks noGrp="1"/>
          </p:cNvSpPr>
          <p:nvPr>
            <p:ph idx="1"/>
          </p:nvPr>
        </p:nvSpPr>
        <p:spPr>
          <a:xfrm>
            <a:off x="1814052" y="1356852"/>
            <a:ext cx="9320980" cy="2403987"/>
          </a:xfrm>
        </p:spPr>
        <p:txBody>
          <a:bodyPr>
            <a:normAutofit/>
          </a:bodyPr>
          <a:lstStyle/>
          <a:p>
            <a:r>
              <a:rPr lang="el-GR" dirty="0"/>
              <a:t>Διαφορά 3</a:t>
            </a:r>
            <a:r>
              <a:rPr lang="el-GR" baseline="30000" dirty="0"/>
              <a:t>ου</a:t>
            </a:r>
            <a:r>
              <a:rPr lang="el-GR" dirty="0"/>
              <a:t> και 1</a:t>
            </a:r>
            <a:r>
              <a:rPr lang="el-GR" baseline="30000" dirty="0"/>
              <a:t>ου</a:t>
            </a:r>
            <a:r>
              <a:rPr lang="el-GR" dirty="0"/>
              <a:t> ορόφου: 1.800€/τ.μ. – 1.730€/τ.μ. = 70 €/τ.μ.</a:t>
            </a:r>
          </a:p>
          <a:p>
            <a:r>
              <a:rPr lang="el-GR" dirty="0"/>
              <a:t>Διαφορά 3</a:t>
            </a:r>
            <a:r>
              <a:rPr lang="el-GR" baseline="30000" dirty="0"/>
              <a:t>ου</a:t>
            </a:r>
            <a:r>
              <a:rPr lang="el-GR" dirty="0"/>
              <a:t> και 4</a:t>
            </a:r>
            <a:r>
              <a:rPr lang="el-GR" baseline="30000" dirty="0"/>
              <a:t>ου</a:t>
            </a:r>
            <a:r>
              <a:rPr lang="el-GR" dirty="0"/>
              <a:t> ορόφου: 1910 €/τ.μ. – 1.800 €/τ.μ.= 110 €/τ.μ.</a:t>
            </a:r>
          </a:p>
          <a:p>
            <a:pPr marL="0" indent="0">
              <a:buNone/>
            </a:pPr>
            <a:r>
              <a:rPr lang="el-GR" dirty="0"/>
              <a:t>Επομένως προκύπτει ο τελικός πίνακας:</a:t>
            </a:r>
          </a:p>
          <a:p>
            <a:pPr marL="0" indent="0">
              <a:buNone/>
            </a:pPr>
            <a:r>
              <a:rPr lang="el-GR" dirty="0"/>
              <a:t> </a:t>
            </a:r>
          </a:p>
        </p:txBody>
      </p:sp>
      <p:graphicFrame>
        <p:nvGraphicFramePr>
          <p:cNvPr id="4" name="Πίνακας 4">
            <a:extLst>
              <a:ext uri="{FF2B5EF4-FFF2-40B4-BE49-F238E27FC236}">
                <a16:creationId xmlns:a16="http://schemas.microsoft.com/office/drawing/2014/main" id="{DF2966A8-0497-4F40-ABA1-EF355E03727D}"/>
              </a:ext>
            </a:extLst>
          </p:cNvPr>
          <p:cNvGraphicFramePr>
            <a:graphicFrameLocks noGrp="1"/>
          </p:cNvGraphicFramePr>
          <p:nvPr>
            <p:extLst>
              <p:ext uri="{D42A27DB-BD31-4B8C-83A1-F6EECF244321}">
                <p14:modId xmlns:p14="http://schemas.microsoft.com/office/powerpoint/2010/main" val="2185828951"/>
              </p:ext>
            </p:extLst>
          </p:nvPr>
        </p:nvGraphicFramePr>
        <p:xfrm>
          <a:off x="2611808" y="3429000"/>
          <a:ext cx="7017282" cy="2219960"/>
        </p:xfrm>
        <a:graphic>
          <a:graphicData uri="http://schemas.openxmlformats.org/drawingml/2006/table">
            <a:tbl>
              <a:tblPr firstRow="1" bandRow="1">
                <a:tableStyleId>{306799F8-075E-4A3A-A7F6-7FBC6576F1A4}</a:tableStyleId>
              </a:tblPr>
              <a:tblGrid>
                <a:gridCol w="2339094">
                  <a:extLst>
                    <a:ext uri="{9D8B030D-6E8A-4147-A177-3AD203B41FA5}">
                      <a16:colId xmlns:a16="http://schemas.microsoft.com/office/drawing/2014/main" val="546896557"/>
                    </a:ext>
                  </a:extLst>
                </a:gridCol>
                <a:gridCol w="2339094">
                  <a:extLst>
                    <a:ext uri="{9D8B030D-6E8A-4147-A177-3AD203B41FA5}">
                      <a16:colId xmlns:a16="http://schemas.microsoft.com/office/drawing/2014/main" val="563293392"/>
                    </a:ext>
                  </a:extLst>
                </a:gridCol>
                <a:gridCol w="2339094">
                  <a:extLst>
                    <a:ext uri="{9D8B030D-6E8A-4147-A177-3AD203B41FA5}">
                      <a16:colId xmlns:a16="http://schemas.microsoft.com/office/drawing/2014/main" val="1592039166"/>
                    </a:ext>
                  </a:extLst>
                </a:gridCol>
              </a:tblGrid>
              <a:tr h="370840">
                <a:tc>
                  <a:txBody>
                    <a:bodyPr/>
                    <a:lstStyle/>
                    <a:p>
                      <a:r>
                        <a:rPr lang="el-GR" dirty="0"/>
                        <a:t>ΑΚΙΝΗΤΟ</a:t>
                      </a:r>
                    </a:p>
                  </a:txBody>
                  <a:tcPr/>
                </a:tc>
                <a:tc>
                  <a:txBody>
                    <a:bodyPr/>
                    <a:lstStyle/>
                    <a:p>
                      <a:r>
                        <a:rPr lang="el-GR" dirty="0"/>
                        <a:t>ΕΜΒΑΔΟΝ</a:t>
                      </a:r>
                    </a:p>
                  </a:txBody>
                  <a:tcPr/>
                </a:tc>
                <a:tc>
                  <a:txBody>
                    <a:bodyPr/>
                    <a:lstStyle/>
                    <a:p>
                      <a:r>
                        <a:rPr lang="el-GR" dirty="0"/>
                        <a:t>ΑΞΙΑ (€ /Τ.Μ.)</a:t>
                      </a:r>
                    </a:p>
                  </a:txBody>
                  <a:tcPr/>
                </a:tc>
                <a:extLst>
                  <a:ext uri="{0D108BD9-81ED-4DB2-BD59-A6C34878D82A}">
                    <a16:rowId xmlns:a16="http://schemas.microsoft.com/office/drawing/2014/main" val="4101639256"/>
                  </a:ext>
                </a:extLst>
              </a:tr>
              <a:tr h="370840">
                <a:tc>
                  <a:txBody>
                    <a:bodyPr/>
                    <a:lstStyle/>
                    <a:p>
                      <a:r>
                        <a:rPr lang="el-GR" dirty="0"/>
                        <a:t>Διαμέρισμα Α</a:t>
                      </a:r>
                    </a:p>
                  </a:txBody>
                  <a:tcPr/>
                </a:tc>
                <a:tc>
                  <a:txBody>
                    <a:bodyPr/>
                    <a:lstStyle/>
                    <a:p>
                      <a:pPr algn="ctr"/>
                      <a:r>
                        <a:rPr lang="el-GR" dirty="0"/>
                        <a:t>95</a:t>
                      </a:r>
                    </a:p>
                  </a:txBody>
                  <a:tcPr/>
                </a:tc>
                <a:tc>
                  <a:txBody>
                    <a:bodyPr/>
                    <a:lstStyle/>
                    <a:p>
                      <a:pPr algn="ctr"/>
                      <a:r>
                        <a:rPr lang="el-GR" dirty="0"/>
                        <a:t>1.730 +70= 1.800</a:t>
                      </a:r>
                    </a:p>
                  </a:txBody>
                  <a:tcPr/>
                </a:tc>
                <a:extLst>
                  <a:ext uri="{0D108BD9-81ED-4DB2-BD59-A6C34878D82A}">
                    <a16:rowId xmlns:a16="http://schemas.microsoft.com/office/drawing/2014/main" val="42249818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Διαμέρισμα Β</a:t>
                      </a:r>
                    </a:p>
                  </a:txBody>
                  <a:tcPr/>
                </a:tc>
                <a:tc>
                  <a:txBody>
                    <a:bodyPr/>
                    <a:lstStyle/>
                    <a:p>
                      <a:pPr algn="ctr"/>
                      <a:r>
                        <a:rPr lang="el-GR" dirty="0"/>
                        <a:t>90</a:t>
                      </a:r>
                    </a:p>
                  </a:txBody>
                  <a:tcPr/>
                </a:tc>
                <a:tc>
                  <a:txBody>
                    <a:bodyPr/>
                    <a:lstStyle/>
                    <a:p>
                      <a:pPr algn="ctr"/>
                      <a:r>
                        <a:rPr lang="el-GR" dirty="0"/>
                        <a:t>1.800</a:t>
                      </a:r>
                    </a:p>
                  </a:txBody>
                  <a:tcPr/>
                </a:tc>
                <a:extLst>
                  <a:ext uri="{0D108BD9-81ED-4DB2-BD59-A6C34878D82A}">
                    <a16:rowId xmlns:a16="http://schemas.microsoft.com/office/drawing/2014/main" val="20148413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Διαμέρισμα Γ</a:t>
                      </a:r>
                    </a:p>
                  </a:txBody>
                  <a:tcPr/>
                </a:tc>
                <a:tc>
                  <a:txBody>
                    <a:bodyPr/>
                    <a:lstStyle/>
                    <a:p>
                      <a:pPr algn="ctr"/>
                      <a:r>
                        <a:rPr lang="el-GR" dirty="0"/>
                        <a:t>80</a:t>
                      </a:r>
                    </a:p>
                  </a:txBody>
                  <a:tcPr/>
                </a:tc>
                <a:tc>
                  <a:txBody>
                    <a:bodyPr/>
                    <a:lstStyle/>
                    <a:p>
                      <a:pPr algn="ctr"/>
                      <a:r>
                        <a:rPr lang="el-GR" dirty="0"/>
                        <a:t>1.910 – 110= 1.800</a:t>
                      </a:r>
                    </a:p>
                  </a:txBody>
                  <a:tcPr/>
                </a:tc>
                <a:extLst>
                  <a:ext uri="{0D108BD9-81ED-4DB2-BD59-A6C34878D82A}">
                    <a16:rowId xmlns:a16="http://schemas.microsoft.com/office/drawing/2014/main" val="93232634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Διαμέρισμα Δ</a:t>
                      </a:r>
                    </a:p>
                  </a:txBody>
                  <a:tcPr/>
                </a:tc>
                <a:tc>
                  <a:txBody>
                    <a:bodyPr/>
                    <a:lstStyle/>
                    <a:p>
                      <a:pPr algn="ctr"/>
                      <a:r>
                        <a:rPr lang="el-GR" dirty="0"/>
                        <a:t>110</a:t>
                      </a:r>
                    </a:p>
                  </a:txBody>
                  <a:tcPr/>
                </a:tc>
                <a:tc>
                  <a:txBody>
                    <a:bodyPr/>
                    <a:lstStyle/>
                    <a:p>
                      <a:pPr algn="ctr"/>
                      <a:r>
                        <a:rPr lang="el-GR" dirty="0"/>
                        <a:t>1.910 – 110= 1800</a:t>
                      </a:r>
                    </a:p>
                  </a:txBody>
                  <a:tcPr/>
                </a:tc>
                <a:extLst>
                  <a:ext uri="{0D108BD9-81ED-4DB2-BD59-A6C34878D82A}">
                    <a16:rowId xmlns:a16="http://schemas.microsoft.com/office/drawing/2014/main" val="170283273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Διαμέρισμα Ε</a:t>
                      </a:r>
                    </a:p>
                  </a:txBody>
                  <a:tcPr/>
                </a:tc>
                <a:tc>
                  <a:txBody>
                    <a:bodyPr/>
                    <a:lstStyle/>
                    <a:p>
                      <a:pPr algn="ctr"/>
                      <a:r>
                        <a:rPr lang="el-GR" dirty="0"/>
                        <a:t>92</a:t>
                      </a:r>
                    </a:p>
                  </a:txBody>
                  <a:tcPr/>
                </a:tc>
                <a:tc>
                  <a:txBody>
                    <a:bodyPr/>
                    <a:lstStyle/>
                    <a:p>
                      <a:pPr algn="ctr"/>
                      <a:r>
                        <a:rPr lang="el-GR" dirty="0"/>
                        <a:t>1.800</a:t>
                      </a:r>
                    </a:p>
                  </a:txBody>
                  <a:tcPr/>
                </a:tc>
                <a:extLst>
                  <a:ext uri="{0D108BD9-81ED-4DB2-BD59-A6C34878D82A}">
                    <a16:rowId xmlns:a16="http://schemas.microsoft.com/office/drawing/2014/main" val="698476753"/>
                  </a:ext>
                </a:extLst>
              </a:tr>
            </a:tbl>
          </a:graphicData>
        </a:graphic>
      </p:graphicFrame>
    </p:spTree>
    <p:extLst>
      <p:ext uri="{BB962C8B-B14F-4D97-AF65-F5344CB8AC3E}">
        <p14:creationId xmlns:p14="http://schemas.microsoft.com/office/powerpoint/2010/main" val="3627468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9760AD-A3E3-4BDF-930C-8F6262CCCD82}"/>
              </a:ext>
            </a:extLst>
          </p:cNvPr>
          <p:cNvSpPr>
            <a:spLocks noGrp="1"/>
          </p:cNvSpPr>
          <p:nvPr>
            <p:ph type="title"/>
          </p:nvPr>
        </p:nvSpPr>
        <p:spPr/>
        <p:txBody>
          <a:bodyPr>
            <a:normAutofit/>
          </a:bodyPr>
          <a:lstStyle/>
          <a:p>
            <a:r>
              <a:rPr lang="el-GR" dirty="0"/>
              <a:t>Η διαδικασία των εκτιμήσεων.</a:t>
            </a:r>
            <a:br>
              <a:rPr lang="el-GR" dirty="0"/>
            </a:br>
            <a:r>
              <a:rPr lang="el-GR" sz="1800" dirty="0">
                <a:solidFill>
                  <a:srgbClr val="FF0000"/>
                </a:solidFill>
              </a:rPr>
              <a:t>ΚΕΦ. 3 «Η ΕΚΤΙΜΗΣΗ ΤΩΝ ΑΚΙΝΗΤΩΝ» Ν. ΚΑΡΑΝΙΚΟΛΑΣ, ΕΚΔ. ΔΙΣΙΓΜΑ</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13AD130B-2D73-47EF-9C38-6D17854C1064}"/>
              </a:ext>
            </a:extLst>
          </p:cNvPr>
          <p:cNvSpPr>
            <a:spLocks noGrp="1"/>
          </p:cNvSpPr>
          <p:nvPr>
            <p:ph idx="1"/>
          </p:nvPr>
        </p:nvSpPr>
        <p:spPr/>
        <p:txBody>
          <a:bodyPr/>
          <a:lstStyle/>
          <a:p>
            <a:r>
              <a:rPr lang="el-GR" dirty="0"/>
              <a:t>Υπάρχουν αρκετές διαμάχες ως προς την έννοια της αξίας της ακίνητης περιουσίας.</a:t>
            </a:r>
          </a:p>
          <a:p>
            <a:r>
              <a:rPr lang="el-GR" dirty="0"/>
              <a:t>Εκτίμηση είναι ο καθορισμός της αγοραστικής αξίας των ακινήτων από ειδικούς, με τη χρήση των κατάλληλων μεθόδων και την επεξεργασία όλων των διαθέσιμων δεδομένων.</a:t>
            </a:r>
          </a:p>
        </p:txBody>
      </p:sp>
    </p:spTree>
    <p:extLst>
      <p:ext uri="{BB962C8B-B14F-4D97-AF65-F5344CB8AC3E}">
        <p14:creationId xmlns:p14="http://schemas.microsoft.com/office/powerpoint/2010/main" val="30667221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115F85-5735-4F4E-94AC-4658217E65EC}"/>
              </a:ext>
            </a:extLst>
          </p:cNvPr>
          <p:cNvSpPr>
            <a:spLocks noGrp="1"/>
          </p:cNvSpPr>
          <p:nvPr>
            <p:ph type="title"/>
          </p:nvPr>
        </p:nvSpPr>
        <p:spPr/>
        <p:txBody>
          <a:bodyPr/>
          <a:lstStyle/>
          <a:p>
            <a:r>
              <a:rPr lang="el-GR" dirty="0">
                <a:solidFill>
                  <a:srgbClr val="FF0000"/>
                </a:solidFill>
              </a:rPr>
              <a:t>Συμπερασματικά</a:t>
            </a:r>
          </a:p>
        </p:txBody>
      </p:sp>
      <p:sp>
        <p:nvSpPr>
          <p:cNvPr id="3" name="Θέση περιεχομένου 2">
            <a:extLst>
              <a:ext uri="{FF2B5EF4-FFF2-40B4-BE49-F238E27FC236}">
                <a16:creationId xmlns:a16="http://schemas.microsoft.com/office/drawing/2014/main" id="{7EE1EBD9-946C-4F77-A427-295BFE281216}"/>
              </a:ext>
            </a:extLst>
          </p:cNvPr>
          <p:cNvSpPr>
            <a:spLocks noGrp="1"/>
          </p:cNvSpPr>
          <p:nvPr>
            <p:ph idx="1"/>
          </p:nvPr>
        </p:nvSpPr>
        <p:spPr>
          <a:xfrm>
            <a:off x="1061884" y="1297858"/>
            <a:ext cx="10279626" cy="5560142"/>
          </a:xfrm>
        </p:spPr>
        <p:txBody>
          <a:bodyPr/>
          <a:lstStyle/>
          <a:p>
            <a:r>
              <a:rPr lang="el-GR" dirty="0"/>
              <a:t>Η αξία του υπό εκτίμηση διαμερίσματος με τη συγκριτική μέθοδο και με βάση τα διαθέσιμα δεδομένα είναι:</a:t>
            </a:r>
          </a:p>
          <a:p>
            <a:pPr marL="0" indent="0">
              <a:buNone/>
            </a:pPr>
            <a:r>
              <a:rPr lang="el-GR" dirty="0"/>
              <a:t>1.800€/τ.μ. </a:t>
            </a:r>
            <a:r>
              <a:rPr lang="en-US" dirty="0"/>
              <a:t>x</a:t>
            </a:r>
            <a:r>
              <a:rPr lang="el-GR" dirty="0"/>
              <a:t> 87τ.μ.= 155.600 €</a:t>
            </a:r>
          </a:p>
        </p:txBody>
      </p:sp>
    </p:spTree>
    <p:extLst>
      <p:ext uri="{BB962C8B-B14F-4D97-AF65-F5344CB8AC3E}">
        <p14:creationId xmlns:p14="http://schemas.microsoft.com/office/powerpoint/2010/main" val="3343654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03654E-D527-43BC-BC4D-15B4C62A3E0E}"/>
              </a:ext>
            </a:extLst>
          </p:cNvPr>
          <p:cNvSpPr>
            <a:spLocks noGrp="1"/>
          </p:cNvSpPr>
          <p:nvPr>
            <p:ph type="title"/>
          </p:nvPr>
        </p:nvSpPr>
        <p:spPr/>
        <p:txBody>
          <a:bodyPr/>
          <a:lstStyle/>
          <a:p>
            <a:r>
              <a:rPr lang="el-GR" dirty="0">
                <a:solidFill>
                  <a:srgbClr val="FF0000"/>
                </a:solidFill>
              </a:rPr>
              <a:t>ΠΑΡΑΔΕΙΓΜΑ 2</a:t>
            </a:r>
          </a:p>
        </p:txBody>
      </p:sp>
      <p:sp>
        <p:nvSpPr>
          <p:cNvPr id="3" name="Θέση περιεχομένου 2">
            <a:extLst>
              <a:ext uri="{FF2B5EF4-FFF2-40B4-BE49-F238E27FC236}">
                <a16:creationId xmlns:a16="http://schemas.microsoft.com/office/drawing/2014/main" id="{2306BB6A-0BB4-48ED-94AD-23A6575F53D9}"/>
              </a:ext>
            </a:extLst>
          </p:cNvPr>
          <p:cNvSpPr>
            <a:spLocks noGrp="1"/>
          </p:cNvSpPr>
          <p:nvPr>
            <p:ph idx="1"/>
          </p:nvPr>
        </p:nvSpPr>
        <p:spPr>
          <a:xfrm>
            <a:off x="1032386" y="663677"/>
            <a:ext cx="10323871" cy="6194323"/>
          </a:xfrm>
        </p:spPr>
        <p:txBody>
          <a:bodyPr/>
          <a:lstStyle/>
          <a:p>
            <a:r>
              <a:rPr lang="el-GR" dirty="0"/>
              <a:t>Το υπό μελέτη ακίνητο είναι κατάστημα το οποίο βρίσκεται στην κεντρικότερη οδό του δήμου ΧΧΧ και σε αυτήν λειτουργούν τα περισσότερα εμπορικά καταστήματα της περιοχής.</a:t>
            </a:r>
          </a:p>
          <a:p>
            <a:r>
              <a:rPr lang="el-GR" dirty="0"/>
              <a:t>Το κατάστημα είναι ισόγειο και έχει εμβαδόν 35 τ.μ. Διαθέτει πυρασφάλεια και όλες τις παροχές κοινής ωφέλειας. </a:t>
            </a:r>
          </a:p>
          <a:p>
            <a:r>
              <a:rPr lang="el-GR" dirty="0"/>
              <a:t>Παίρνοντας σαν κριτήριο το δρόμο που βρίσκονται τα καταστήματα δημιουργήθηκαν τα εξής συγκριτικά δεδομένα:</a:t>
            </a:r>
          </a:p>
          <a:p>
            <a:r>
              <a:rPr lang="el-GR" dirty="0"/>
              <a:t>Κατάστημα 1: 19 χρονών οικοδομή, στο ισόγειο, 50τ.μ. με τιμή αγοράς: 1.500 €/τ.μ.</a:t>
            </a:r>
          </a:p>
          <a:p>
            <a:r>
              <a:rPr lang="el-GR" dirty="0"/>
              <a:t>Κατάστημα 2: 15 χρονών οικοδομή, στο ισόγειο, 60τ.μ. με τιμή αγοράς: 1.800 €/τ.μ.</a:t>
            </a:r>
          </a:p>
          <a:p>
            <a:r>
              <a:rPr lang="el-GR" dirty="0"/>
              <a:t>Κατάστημα 3: 11 χρονών οικοδομή, στο ισόγειο, 20τ.μ. με τιμή αγοράς: 1.650 €/τ.μ.</a:t>
            </a:r>
          </a:p>
          <a:p>
            <a:endParaRPr lang="el-GR" dirty="0"/>
          </a:p>
        </p:txBody>
      </p:sp>
    </p:spTree>
    <p:extLst>
      <p:ext uri="{BB962C8B-B14F-4D97-AF65-F5344CB8AC3E}">
        <p14:creationId xmlns:p14="http://schemas.microsoft.com/office/powerpoint/2010/main" val="22822258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03654E-D527-43BC-BC4D-15B4C62A3E0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306BB6A-0BB4-48ED-94AD-23A6575F53D9}"/>
              </a:ext>
            </a:extLst>
          </p:cNvPr>
          <p:cNvSpPr>
            <a:spLocks noGrp="1"/>
          </p:cNvSpPr>
          <p:nvPr>
            <p:ph idx="1"/>
          </p:nvPr>
        </p:nvSpPr>
        <p:spPr/>
        <p:txBody>
          <a:bodyPr/>
          <a:lstStyle/>
          <a:p>
            <a:r>
              <a:rPr lang="el-GR" dirty="0"/>
              <a:t>Θα πρέπει να σημειώσουμε ότι στα καταστήματα δε λαμβάνεται υπόψη η παλαιότητα του κτίσματος παρά μόνο η θέση.</a:t>
            </a:r>
          </a:p>
          <a:p>
            <a:r>
              <a:rPr lang="el-GR" dirty="0"/>
              <a:t>Υπολογίζουμε τον μέσο όρο των παραπάνω τιμών.</a:t>
            </a:r>
          </a:p>
          <a:p>
            <a:r>
              <a:rPr lang="el-GR" dirty="0"/>
              <a:t>Μ.Ο.= (1.500+1.800+1.650)/3= 1.650 €/</a:t>
            </a:r>
            <a:r>
              <a:rPr lang="el-GR" dirty="0" err="1"/>
              <a:t>τ.μ</a:t>
            </a:r>
            <a:endParaRPr lang="el-GR" dirty="0"/>
          </a:p>
          <a:p>
            <a:r>
              <a:rPr lang="el-GR" dirty="0"/>
              <a:t>Η τελική εκτίμηση είναι: 1.650 €/</a:t>
            </a:r>
            <a:r>
              <a:rPr lang="el-GR" dirty="0" err="1"/>
              <a:t>τ.μ</a:t>
            </a:r>
            <a:r>
              <a:rPr lang="el-GR" dirty="0"/>
              <a:t> * 35τ.μ. = 57.750€</a:t>
            </a:r>
          </a:p>
        </p:txBody>
      </p:sp>
    </p:spTree>
    <p:extLst>
      <p:ext uri="{BB962C8B-B14F-4D97-AF65-F5344CB8AC3E}">
        <p14:creationId xmlns:p14="http://schemas.microsoft.com/office/powerpoint/2010/main" val="30337325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03654E-D527-43BC-BC4D-15B4C62A3E0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306BB6A-0BB4-48ED-94AD-23A6575F53D9}"/>
              </a:ext>
            </a:extLst>
          </p:cNvPr>
          <p:cNvSpPr>
            <a:spLocks noGrp="1"/>
          </p:cNvSpPr>
          <p:nvPr>
            <p:ph idx="1"/>
          </p:nvPr>
        </p:nvSpPr>
        <p:spPr/>
        <p:txBody>
          <a:bodyPr/>
          <a:lstStyle/>
          <a:p>
            <a:r>
              <a:rPr lang="el-GR" dirty="0"/>
              <a:t>Για την ακρίβεια της μεθόδου απαιτείται ένας ελάχιστος αριθμός συγκριτικών στοιχείων όλων των περιπτώσεων.</a:t>
            </a:r>
          </a:p>
          <a:p>
            <a:r>
              <a:rPr lang="el-GR" dirty="0"/>
              <a:t>Δεδομένου ότι θα προκύπτουν διαφορές μεταξύ των αναγωγών θα πρέπει να εκτιμηθούν βάσει των συγκριτικών στοιχείων μέσοι όροι αναγωγών. </a:t>
            </a:r>
          </a:p>
          <a:p>
            <a:r>
              <a:rPr lang="el-GR" dirty="0"/>
              <a:t>Στην πραγματικότητα η τεχνική αυτή της συγκριτικής μεθοδολογίας είναι η πιο αξιόπιστη δεδομένου ότι οι εκτιμητές συλλέγουν συνεχώς δεδομένα και έχουν συγκεκριμένες τιμές αναγωγής για την περιοχή </a:t>
            </a:r>
            <a:r>
              <a:rPr lang="el-GR" dirty="0" err="1"/>
              <a:t>ενδιαφέροντός</a:t>
            </a:r>
            <a:r>
              <a:rPr lang="el-GR" dirty="0"/>
              <a:t> τους.</a:t>
            </a:r>
          </a:p>
          <a:p>
            <a:endParaRPr lang="el-GR" dirty="0"/>
          </a:p>
        </p:txBody>
      </p:sp>
    </p:spTree>
    <p:extLst>
      <p:ext uri="{BB962C8B-B14F-4D97-AF65-F5344CB8AC3E}">
        <p14:creationId xmlns:p14="http://schemas.microsoft.com/office/powerpoint/2010/main" val="4883198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CBD3C0-F293-4FF2-8F5A-DA6716606608}"/>
              </a:ext>
            </a:extLst>
          </p:cNvPr>
          <p:cNvSpPr>
            <a:spLocks noGrp="1"/>
          </p:cNvSpPr>
          <p:nvPr>
            <p:ph type="title"/>
          </p:nvPr>
        </p:nvSpPr>
        <p:spPr/>
        <p:txBody>
          <a:bodyPr/>
          <a:lstStyle/>
          <a:p>
            <a:r>
              <a:rPr lang="el-GR" dirty="0"/>
              <a:t>Αναγωγές</a:t>
            </a:r>
          </a:p>
        </p:txBody>
      </p:sp>
      <p:sp>
        <p:nvSpPr>
          <p:cNvPr id="3" name="Θέση περιεχομένου 2">
            <a:extLst>
              <a:ext uri="{FF2B5EF4-FFF2-40B4-BE49-F238E27FC236}">
                <a16:creationId xmlns:a16="http://schemas.microsoft.com/office/drawing/2014/main" id="{32DC1239-0833-4D42-AAD2-450006FE616C}"/>
              </a:ext>
            </a:extLst>
          </p:cNvPr>
          <p:cNvSpPr>
            <a:spLocks noGrp="1"/>
          </p:cNvSpPr>
          <p:nvPr>
            <p:ph idx="1"/>
          </p:nvPr>
        </p:nvSpPr>
        <p:spPr>
          <a:xfrm>
            <a:off x="1349829" y="808056"/>
            <a:ext cx="9220310" cy="5241888"/>
          </a:xfrm>
        </p:spPr>
        <p:txBody>
          <a:bodyPr/>
          <a:lstStyle/>
          <a:p>
            <a:pPr marL="0" indent="0">
              <a:buNone/>
            </a:pPr>
            <a:r>
              <a:rPr lang="el-GR" dirty="0"/>
              <a:t>Οι παράγοντες που επιδρούν στην αξία των γραφείων είναι:</a:t>
            </a:r>
          </a:p>
          <a:p>
            <a:pPr marL="0" indent="0">
              <a:buNone/>
            </a:pPr>
            <a:r>
              <a:rPr lang="el-GR" dirty="0"/>
              <a:t>Τοποθεσία, προβολή, ποιότητα κατασκευής, ηλικία. Μέγεθος, δίκτυα ψύξης/ θέρμανσης, δίκτυα </a:t>
            </a:r>
            <a:r>
              <a:rPr lang="en-US" dirty="0"/>
              <a:t>data, </a:t>
            </a:r>
            <a:r>
              <a:rPr lang="el-GR" dirty="0"/>
              <a:t>κ.λπ.</a:t>
            </a:r>
          </a:p>
          <a:p>
            <a:pPr marL="0" indent="0">
              <a:buNone/>
            </a:pPr>
            <a:r>
              <a:rPr lang="el-GR" dirty="0"/>
              <a:t>ΣΥΝΗΘΕΙΣ ΑΝΑΓΩΓΕΣ ΣΤΑ ΓΡΑΦΕΙΑ </a:t>
            </a:r>
          </a:p>
          <a:p>
            <a:pPr>
              <a:buFontTx/>
              <a:buChar char="-"/>
            </a:pPr>
            <a:r>
              <a:rPr lang="el-GR" dirty="0"/>
              <a:t>Παλαιότητα (1-α)</a:t>
            </a:r>
            <a:r>
              <a:rPr lang="en-US" baseline="30000" dirty="0"/>
              <a:t>t</a:t>
            </a:r>
            <a:r>
              <a:rPr lang="en-US" dirty="0"/>
              <a:t> </a:t>
            </a:r>
            <a:r>
              <a:rPr lang="el-GR" dirty="0"/>
              <a:t>όπου </a:t>
            </a:r>
            <a:r>
              <a:rPr lang="en-US" dirty="0"/>
              <a:t>t=</a:t>
            </a:r>
            <a:r>
              <a:rPr lang="el-GR" dirty="0"/>
              <a:t>έτη, α=2%</a:t>
            </a:r>
          </a:p>
          <a:p>
            <a:pPr>
              <a:buFontTx/>
              <a:buChar char="-"/>
            </a:pPr>
            <a:r>
              <a:rPr lang="el-GR" dirty="0"/>
              <a:t>~5% αν είναι γωνιακό ή όχι</a:t>
            </a:r>
          </a:p>
          <a:p>
            <a:pPr>
              <a:buFontTx/>
              <a:buChar char="-"/>
            </a:pPr>
            <a:r>
              <a:rPr lang="el-GR" dirty="0"/>
              <a:t>~5%-8% αναλόγως την ποιότητα κατασκευής</a:t>
            </a:r>
          </a:p>
          <a:p>
            <a:pPr>
              <a:buFontTx/>
              <a:buChar char="-"/>
            </a:pPr>
            <a:r>
              <a:rPr lang="el-GR" dirty="0"/>
              <a:t>~5% - 10% αναλόγως του ορόφου</a:t>
            </a:r>
          </a:p>
        </p:txBody>
      </p:sp>
    </p:spTree>
    <p:extLst>
      <p:ext uri="{BB962C8B-B14F-4D97-AF65-F5344CB8AC3E}">
        <p14:creationId xmlns:p14="http://schemas.microsoft.com/office/powerpoint/2010/main" val="42755864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CBD3C0-F293-4FF2-8F5A-DA6716606608}"/>
              </a:ext>
            </a:extLst>
          </p:cNvPr>
          <p:cNvSpPr>
            <a:spLocks noGrp="1"/>
          </p:cNvSpPr>
          <p:nvPr>
            <p:ph type="title"/>
          </p:nvPr>
        </p:nvSpPr>
        <p:spPr/>
        <p:txBody>
          <a:bodyPr/>
          <a:lstStyle/>
          <a:p>
            <a:r>
              <a:rPr lang="el-GR" dirty="0"/>
              <a:t>Αναγωγές</a:t>
            </a:r>
          </a:p>
        </p:txBody>
      </p:sp>
      <p:sp>
        <p:nvSpPr>
          <p:cNvPr id="3" name="Θέση περιεχομένου 2">
            <a:extLst>
              <a:ext uri="{FF2B5EF4-FFF2-40B4-BE49-F238E27FC236}">
                <a16:creationId xmlns:a16="http://schemas.microsoft.com/office/drawing/2014/main" id="{32DC1239-0833-4D42-AAD2-450006FE616C}"/>
              </a:ext>
            </a:extLst>
          </p:cNvPr>
          <p:cNvSpPr>
            <a:spLocks noGrp="1"/>
          </p:cNvSpPr>
          <p:nvPr>
            <p:ph idx="1"/>
          </p:nvPr>
        </p:nvSpPr>
        <p:spPr>
          <a:xfrm>
            <a:off x="1349829" y="1378856"/>
            <a:ext cx="9220310" cy="4671087"/>
          </a:xfrm>
        </p:spPr>
        <p:txBody>
          <a:bodyPr>
            <a:normAutofit fontScale="92500" lnSpcReduction="20000"/>
          </a:bodyPr>
          <a:lstStyle/>
          <a:p>
            <a:pPr marL="0" indent="0">
              <a:buNone/>
            </a:pPr>
            <a:r>
              <a:rPr lang="el-GR" dirty="0"/>
              <a:t>Οι σημαντικότεροι παράγοντες που επιδρούν στην αγοραία αξία των διαμερισμάτων είναι:</a:t>
            </a:r>
          </a:p>
          <a:p>
            <a:pPr marL="0" indent="0">
              <a:buNone/>
            </a:pPr>
            <a:r>
              <a:rPr lang="el-GR" dirty="0"/>
              <a:t>Τοποθεσία / θέση, θέα, όροφος, παλαιότητα, ποιότητα κατασκευής, εξώστες, διαρρύθμιση, </a:t>
            </a:r>
            <a:r>
              <a:rPr lang="el-GR" dirty="0" err="1"/>
              <a:t>ημιυπαίθριοι</a:t>
            </a:r>
            <a:r>
              <a:rPr lang="el-GR" dirty="0"/>
              <a:t>, θέση στάθμευσης, στατική επάρκεια</a:t>
            </a:r>
          </a:p>
          <a:p>
            <a:pPr marL="0" indent="0">
              <a:buNone/>
            </a:pPr>
            <a:r>
              <a:rPr lang="el-GR" dirty="0"/>
              <a:t>ΣΥΝΗΘΕΙΣ ΑΝΑΓΩΓΕΣ ΣΤΑ ΔΙΑΜΕΡΙΣΜΑΤΑ</a:t>
            </a:r>
          </a:p>
          <a:p>
            <a:pPr>
              <a:buFontTx/>
              <a:buChar char="-"/>
            </a:pPr>
            <a:r>
              <a:rPr lang="el-GR" dirty="0"/>
              <a:t>Παλαιότητα (1-α)</a:t>
            </a:r>
            <a:r>
              <a:rPr lang="en-US" baseline="30000" dirty="0"/>
              <a:t>t</a:t>
            </a:r>
            <a:r>
              <a:rPr lang="en-US" dirty="0"/>
              <a:t> </a:t>
            </a:r>
            <a:r>
              <a:rPr lang="el-GR" dirty="0"/>
              <a:t>όπου </a:t>
            </a:r>
            <a:r>
              <a:rPr lang="en-US" dirty="0"/>
              <a:t>t=</a:t>
            </a:r>
            <a:r>
              <a:rPr lang="el-GR" dirty="0"/>
              <a:t>έτη, α=3%</a:t>
            </a:r>
          </a:p>
          <a:p>
            <a:pPr>
              <a:buFontTx/>
              <a:buChar char="-"/>
            </a:pPr>
            <a:r>
              <a:rPr lang="el-GR" dirty="0"/>
              <a:t>Όροφος ~5%. Στην ουσία ο πρώτος όροφος έχει συντελεστή 1, ο 2</a:t>
            </a:r>
            <a:r>
              <a:rPr lang="el-GR" baseline="30000" dirty="0"/>
              <a:t>ος</a:t>
            </a:r>
            <a:r>
              <a:rPr lang="el-GR" dirty="0"/>
              <a:t> 1,05, ο 3</a:t>
            </a:r>
            <a:r>
              <a:rPr lang="el-GR" baseline="30000" dirty="0"/>
              <a:t>ος</a:t>
            </a:r>
            <a:r>
              <a:rPr lang="el-GR" dirty="0"/>
              <a:t> 1,1 και ούτω καθεξής. </a:t>
            </a:r>
          </a:p>
          <a:p>
            <a:pPr>
              <a:buFontTx/>
              <a:buChar char="-"/>
            </a:pPr>
            <a:r>
              <a:rPr lang="el-GR" dirty="0"/>
              <a:t>~5%-8% αναλόγως την ποιότητα κατασκευής. Πρόκειται για μία ποιοτική μεταβλητή που εξαρτάται από την εμπειρία του εκτιμητή.</a:t>
            </a:r>
          </a:p>
          <a:p>
            <a:pPr>
              <a:buFontTx/>
              <a:buChar char="-"/>
            </a:pPr>
            <a:r>
              <a:rPr lang="el-GR" dirty="0"/>
              <a:t>~5% Γωνιακό</a:t>
            </a:r>
          </a:p>
        </p:txBody>
      </p:sp>
    </p:spTree>
    <p:extLst>
      <p:ext uri="{BB962C8B-B14F-4D97-AF65-F5344CB8AC3E}">
        <p14:creationId xmlns:p14="http://schemas.microsoft.com/office/powerpoint/2010/main" val="7757288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CBD3C0-F293-4FF2-8F5A-DA6716606608}"/>
              </a:ext>
            </a:extLst>
          </p:cNvPr>
          <p:cNvSpPr>
            <a:spLocks noGrp="1"/>
          </p:cNvSpPr>
          <p:nvPr>
            <p:ph type="title"/>
          </p:nvPr>
        </p:nvSpPr>
        <p:spPr/>
        <p:txBody>
          <a:bodyPr/>
          <a:lstStyle/>
          <a:p>
            <a:r>
              <a:rPr lang="el-GR" dirty="0"/>
              <a:t>Αναγωγές στα διαμερίσματα -συνέχεια</a:t>
            </a:r>
          </a:p>
        </p:txBody>
      </p:sp>
      <p:sp>
        <p:nvSpPr>
          <p:cNvPr id="3" name="Θέση περιεχομένου 2">
            <a:extLst>
              <a:ext uri="{FF2B5EF4-FFF2-40B4-BE49-F238E27FC236}">
                <a16:creationId xmlns:a16="http://schemas.microsoft.com/office/drawing/2014/main" id="{32DC1239-0833-4D42-AAD2-450006FE616C}"/>
              </a:ext>
            </a:extLst>
          </p:cNvPr>
          <p:cNvSpPr>
            <a:spLocks noGrp="1"/>
          </p:cNvSpPr>
          <p:nvPr>
            <p:ph idx="1"/>
          </p:nvPr>
        </p:nvSpPr>
        <p:spPr>
          <a:xfrm>
            <a:off x="1306286" y="1712686"/>
            <a:ext cx="9971314" cy="5007428"/>
          </a:xfrm>
        </p:spPr>
        <p:txBody>
          <a:bodyPr>
            <a:normAutofit/>
          </a:bodyPr>
          <a:lstStyle/>
          <a:p>
            <a:r>
              <a:rPr lang="el-GR" dirty="0"/>
              <a:t>Μέγεθος ~6% -*%, Το μέγεθος είναι μια ιδιαίτερη παράμετρος επίδρασης επί της τιμής κάθε ακινήτου. Έχει πάντα σχέση με το μέσο μέγεθος πώλησης αντιστοίχων με το υπό εκτίμηση ακίνητο στην ευρύτερη περιοχή.</a:t>
            </a:r>
          </a:p>
          <a:p>
            <a:pPr lvl="1"/>
            <a:r>
              <a:rPr lang="el-GR" dirty="0"/>
              <a:t>Τα μικρότερα από το σύνηθες μέγεθος ακίνητα λαμβάνουν ένα θετικό συντελεστή και αυξάνουν την τιμή τους ανά τετραγωνικό μέτρο.</a:t>
            </a:r>
          </a:p>
          <a:p>
            <a:r>
              <a:rPr lang="el-GR" dirty="0"/>
              <a:t>Διαρρύθμιση ~10%. Πρόκειται για μία ποιοτική μεταβλητή που εξαρτάται από την εμπειρία του εκτιμητή.</a:t>
            </a:r>
          </a:p>
          <a:p>
            <a:pPr marL="0" indent="0">
              <a:buNone/>
            </a:pPr>
            <a:r>
              <a:rPr lang="el-GR" dirty="0"/>
              <a:t>*Πέρα από τους συντελεστές που αναφέρθηκαν το Υπουργείο Οικονομικών έχει δώσει και αυτό σειρά συντελεστών που χρησιμοποιούνται στον υπολογισμό των αντικειμενικών αξιών των ακινήτων</a:t>
            </a:r>
          </a:p>
        </p:txBody>
      </p:sp>
    </p:spTree>
    <p:extLst>
      <p:ext uri="{BB962C8B-B14F-4D97-AF65-F5344CB8AC3E}">
        <p14:creationId xmlns:p14="http://schemas.microsoft.com/office/powerpoint/2010/main" val="8044637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CBD3C0-F293-4FF2-8F5A-DA6716606608}"/>
              </a:ext>
            </a:extLst>
          </p:cNvPr>
          <p:cNvSpPr>
            <a:spLocks noGrp="1"/>
          </p:cNvSpPr>
          <p:nvPr>
            <p:ph type="title"/>
          </p:nvPr>
        </p:nvSpPr>
        <p:spPr/>
        <p:txBody>
          <a:bodyPr/>
          <a:lstStyle/>
          <a:p>
            <a:r>
              <a:rPr lang="el-GR" dirty="0"/>
              <a:t>Εμπορικοί χώροι</a:t>
            </a:r>
          </a:p>
        </p:txBody>
      </p:sp>
      <p:sp>
        <p:nvSpPr>
          <p:cNvPr id="3" name="Θέση περιεχομένου 2">
            <a:extLst>
              <a:ext uri="{FF2B5EF4-FFF2-40B4-BE49-F238E27FC236}">
                <a16:creationId xmlns:a16="http://schemas.microsoft.com/office/drawing/2014/main" id="{32DC1239-0833-4D42-AAD2-450006FE616C}"/>
              </a:ext>
            </a:extLst>
          </p:cNvPr>
          <p:cNvSpPr>
            <a:spLocks noGrp="1"/>
          </p:cNvSpPr>
          <p:nvPr>
            <p:ph idx="1"/>
          </p:nvPr>
        </p:nvSpPr>
        <p:spPr>
          <a:xfrm>
            <a:off x="1016000" y="1320799"/>
            <a:ext cx="10247086" cy="5537201"/>
          </a:xfrm>
        </p:spPr>
        <p:txBody>
          <a:bodyPr>
            <a:normAutofit/>
          </a:bodyPr>
          <a:lstStyle/>
          <a:p>
            <a:r>
              <a:rPr lang="el-GR" dirty="0"/>
              <a:t>Οι σημαντικότεροι παράγοντες που επηρεάζουν την αγοραία αξία των καταστημάτων είναι:</a:t>
            </a:r>
          </a:p>
          <a:p>
            <a:pPr lvl="1"/>
            <a:r>
              <a:rPr lang="el-GR" dirty="0"/>
              <a:t>Εμπορικότητα – τοποθεσία. Ο σημαντικότερος παράγοντας. Το πλεονέκτημα ή μειονέκτημα θέσης ενός ακινήτου δεν είναι κάτι «στατικό» αλλά μπορεί να </a:t>
            </a:r>
            <a:r>
              <a:rPr lang="el-GR" dirty="0" err="1"/>
              <a:t>επαναδιαμορφωθεί</a:t>
            </a:r>
            <a:r>
              <a:rPr lang="el-GR" dirty="0"/>
              <a:t> ανάλογα με τη φάση ανάπτυξης μιας πόλης, μιας ζώνης ή μιας περιοχής. </a:t>
            </a:r>
          </a:p>
          <a:p>
            <a:pPr lvl="1"/>
            <a:r>
              <a:rPr lang="el-GR" dirty="0"/>
              <a:t>Μήκος πρόσοψης: έχει ιδιαίτερη αναφορά σε όλους τους εμπορικούς χώρους.</a:t>
            </a:r>
          </a:p>
          <a:p>
            <a:pPr lvl="1"/>
            <a:r>
              <a:rPr lang="el-GR" dirty="0"/>
              <a:t>Γωνιακό</a:t>
            </a:r>
          </a:p>
          <a:p>
            <a:pPr lvl="1"/>
            <a:r>
              <a:rPr lang="el-GR" dirty="0"/>
              <a:t>Ελεύθερο ύψος</a:t>
            </a:r>
          </a:p>
          <a:p>
            <a:pPr lvl="1"/>
            <a:r>
              <a:rPr lang="el-GR" dirty="0"/>
              <a:t>Στοά</a:t>
            </a:r>
          </a:p>
          <a:p>
            <a:pPr lvl="1"/>
            <a:r>
              <a:rPr lang="el-GR" dirty="0"/>
              <a:t>Προσβάσεις – στάθμευση</a:t>
            </a:r>
          </a:p>
          <a:p>
            <a:pPr lvl="1"/>
            <a:r>
              <a:rPr lang="el-GR" dirty="0"/>
              <a:t>Παλαιότητα: δεν λαμβάνεται υπόψη κατά την εκτίμηση της αγοραίας αξίας.  Αν και ένας ολοκαίνουριος εμπορικός χώρος έχει πλεονέκτημα, αυτό απαλείφεται μετά από κάποιο χρονικό διάστημα.</a:t>
            </a:r>
          </a:p>
        </p:txBody>
      </p:sp>
    </p:spTree>
    <p:extLst>
      <p:ext uri="{BB962C8B-B14F-4D97-AF65-F5344CB8AC3E}">
        <p14:creationId xmlns:p14="http://schemas.microsoft.com/office/powerpoint/2010/main" val="37742777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CBD3C0-F293-4FF2-8F5A-DA6716606608}"/>
              </a:ext>
            </a:extLst>
          </p:cNvPr>
          <p:cNvSpPr>
            <a:spLocks noGrp="1"/>
          </p:cNvSpPr>
          <p:nvPr>
            <p:ph type="title"/>
          </p:nvPr>
        </p:nvSpPr>
        <p:spPr/>
        <p:txBody>
          <a:bodyPr/>
          <a:lstStyle/>
          <a:p>
            <a:r>
              <a:rPr lang="el-GR" dirty="0"/>
              <a:t>Εμπορικοί χώροι - συνέχεια</a:t>
            </a:r>
          </a:p>
        </p:txBody>
      </p:sp>
      <p:sp>
        <p:nvSpPr>
          <p:cNvPr id="3" name="Θέση περιεχομένου 2">
            <a:extLst>
              <a:ext uri="{FF2B5EF4-FFF2-40B4-BE49-F238E27FC236}">
                <a16:creationId xmlns:a16="http://schemas.microsoft.com/office/drawing/2014/main" id="{32DC1239-0833-4D42-AAD2-450006FE616C}"/>
              </a:ext>
            </a:extLst>
          </p:cNvPr>
          <p:cNvSpPr>
            <a:spLocks noGrp="1"/>
          </p:cNvSpPr>
          <p:nvPr>
            <p:ph idx="1"/>
          </p:nvPr>
        </p:nvSpPr>
        <p:spPr/>
        <p:txBody>
          <a:bodyPr/>
          <a:lstStyle/>
          <a:p>
            <a:r>
              <a:rPr lang="el-GR" dirty="0"/>
              <a:t>Σχέση πρόσοψης / βάθους. Δύο είναι οι βασικές σχολές ανάλυσης του εν λόγω συντελεστή. </a:t>
            </a:r>
          </a:p>
          <a:p>
            <a:pPr lvl="1"/>
            <a:r>
              <a:rPr lang="el-GR" dirty="0"/>
              <a:t>Στην πρώτη περίπτωση διαιρείται το μήκος της πρόσοψης με το μήκος του βάθους ή τη συνολική επιφάνεια του ακινήτου και ανάλογα με την τιμή που προκύπτει λαμβάνεται υπόψη ένας συντελεστής επί της τελικής τιμής του ακινήτου. </a:t>
            </a:r>
          </a:p>
          <a:p>
            <a:pPr lvl="1"/>
            <a:r>
              <a:rPr lang="el-GR" dirty="0"/>
              <a:t>Στη δεύτερη περίπτωση όλοι οι εμπορικοί χώροι διαιρούνται σε ζώνες από την πρόσοψη του ακινήτου. Όσο απομακρυνόμαστε από αυτή, λαμβάνεται ένας μειωτικός συντελεστής για την εναπομείνασα επιφάνεια στις επόμενες ζώνες.</a:t>
            </a:r>
          </a:p>
        </p:txBody>
      </p:sp>
    </p:spTree>
    <p:extLst>
      <p:ext uri="{BB962C8B-B14F-4D97-AF65-F5344CB8AC3E}">
        <p14:creationId xmlns:p14="http://schemas.microsoft.com/office/powerpoint/2010/main" val="16247942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CBD3C0-F293-4FF2-8F5A-DA6716606608}"/>
              </a:ext>
            </a:extLst>
          </p:cNvPr>
          <p:cNvSpPr>
            <a:spLocks noGrp="1"/>
          </p:cNvSpPr>
          <p:nvPr>
            <p:ph type="title"/>
          </p:nvPr>
        </p:nvSpPr>
        <p:spPr/>
        <p:txBody>
          <a:bodyPr/>
          <a:lstStyle/>
          <a:p>
            <a:r>
              <a:rPr lang="el-GR" dirty="0"/>
              <a:t>Οικόπεδα</a:t>
            </a:r>
          </a:p>
        </p:txBody>
      </p:sp>
      <p:sp>
        <p:nvSpPr>
          <p:cNvPr id="3" name="Θέση περιεχομένου 2">
            <a:extLst>
              <a:ext uri="{FF2B5EF4-FFF2-40B4-BE49-F238E27FC236}">
                <a16:creationId xmlns:a16="http://schemas.microsoft.com/office/drawing/2014/main" id="{32DC1239-0833-4D42-AAD2-450006FE616C}"/>
              </a:ext>
            </a:extLst>
          </p:cNvPr>
          <p:cNvSpPr>
            <a:spLocks noGrp="1"/>
          </p:cNvSpPr>
          <p:nvPr>
            <p:ph idx="1"/>
          </p:nvPr>
        </p:nvSpPr>
        <p:spPr>
          <a:xfrm>
            <a:off x="1059543" y="1393371"/>
            <a:ext cx="10072914" cy="5573485"/>
          </a:xfrm>
        </p:spPr>
        <p:txBody>
          <a:bodyPr>
            <a:normAutofit fontScale="92500" lnSpcReduction="20000"/>
          </a:bodyPr>
          <a:lstStyle/>
          <a:p>
            <a:r>
              <a:rPr lang="el-GR" sz="2100" dirty="0"/>
              <a:t>Οι κύριοι παράγοντες που επηρεάζουν την αγοραία αξία των οικοπέδων είναι:</a:t>
            </a:r>
          </a:p>
          <a:p>
            <a:pPr lvl="1"/>
            <a:r>
              <a:rPr lang="el-GR" sz="1900" dirty="0"/>
              <a:t>Θέση, Μέγεθος/σχήμα, Γωνιακό/Διαμπερές/Ενδιάμεσο, μήκος πρόσοψης, πλάτη οδών, όροι δόμησης, χρήσεις γης, πολεοδομικά προβλήματα, επικλινές ή όχι, σύσταση εδάφους</a:t>
            </a:r>
          </a:p>
          <a:p>
            <a:r>
              <a:rPr lang="el-GR" sz="2100" dirty="0"/>
              <a:t>Συνήθεις αναγωγές στα οικόπεδα:</a:t>
            </a:r>
          </a:p>
          <a:p>
            <a:pPr lvl="1"/>
            <a:r>
              <a:rPr lang="el-GR" sz="1900" dirty="0"/>
              <a:t>~5%- 10% γωνιακό</a:t>
            </a:r>
          </a:p>
          <a:p>
            <a:pPr lvl="1"/>
            <a:r>
              <a:rPr lang="el-GR" sz="1900" dirty="0"/>
              <a:t>~5%- 10% μέγεθος/σχήμα</a:t>
            </a:r>
          </a:p>
          <a:p>
            <a:pPr lvl="1"/>
            <a:r>
              <a:rPr lang="el-GR" sz="1900" dirty="0"/>
              <a:t>Πρόσοψη σε 2 δρόμους: </a:t>
            </a:r>
            <a:r>
              <a:rPr lang="en-US" sz="1900" dirty="0"/>
              <a:t>x1.08</a:t>
            </a:r>
          </a:p>
          <a:p>
            <a:pPr lvl="1"/>
            <a:r>
              <a:rPr lang="el-GR" sz="1900" dirty="0"/>
              <a:t>Δουλεία διόδου: </a:t>
            </a:r>
            <a:r>
              <a:rPr lang="en-US" sz="1900" dirty="0"/>
              <a:t>x</a:t>
            </a:r>
            <a:r>
              <a:rPr lang="el-GR" sz="1900" dirty="0"/>
              <a:t>0,70</a:t>
            </a:r>
            <a:endParaRPr lang="en-US" sz="1900" dirty="0"/>
          </a:p>
          <a:p>
            <a:pPr lvl="1"/>
            <a:r>
              <a:rPr lang="el-GR" sz="1900" dirty="0"/>
              <a:t>Απαλλοτριωτέο: </a:t>
            </a:r>
            <a:r>
              <a:rPr lang="en-US" sz="1900" dirty="0"/>
              <a:t>x</a:t>
            </a:r>
            <a:r>
              <a:rPr lang="el-GR" sz="1900" dirty="0"/>
              <a:t>0,80</a:t>
            </a:r>
            <a:endParaRPr lang="en-US" sz="1900" dirty="0"/>
          </a:p>
          <a:p>
            <a:pPr lvl="1"/>
            <a:r>
              <a:rPr lang="el-GR" sz="1900" dirty="0"/>
              <a:t>Συνιδιοκτησία: </a:t>
            </a:r>
            <a:r>
              <a:rPr lang="en-US" sz="1900" dirty="0"/>
              <a:t>x</a:t>
            </a:r>
            <a:r>
              <a:rPr lang="el-GR" sz="1900" dirty="0"/>
              <a:t>0,90</a:t>
            </a:r>
          </a:p>
          <a:p>
            <a:pPr lvl="1"/>
            <a:r>
              <a:rPr lang="el-GR" sz="1900" dirty="0"/>
              <a:t>Αναστολή οικοδομικών αδειών: </a:t>
            </a:r>
            <a:r>
              <a:rPr lang="en-US" sz="1900" dirty="0"/>
              <a:t>x</a:t>
            </a:r>
            <a:r>
              <a:rPr lang="el-GR" sz="1900" dirty="0"/>
              <a:t>0,90</a:t>
            </a:r>
          </a:p>
          <a:p>
            <a:pPr lvl="1"/>
            <a:r>
              <a:rPr lang="el-GR" sz="1900" dirty="0"/>
              <a:t>Μη </a:t>
            </a:r>
            <a:r>
              <a:rPr lang="el-GR" sz="1900" dirty="0" err="1"/>
              <a:t>οικοδομήσμο</a:t>
            </a:r>
            <a:r>
              <a:rPr lang="el-GR" sz="1900" dirty="0"/>
              <a:t> – </a:t>
            </a:r>
            <a:r>
              <a:rPr lang="el-GR" sz="1900" dirty="0" err="1"/>
              <a:t>τακτοποιήσιμο</a:t>
            </a:r>
            <a:r>
              <a:rPr lang="el-GR" sz="1900" dirty="0"/>
              <a:t>: </a:t>
            </a:r>
            <a:r>
              <a:rPr lang="en-US" sz="1900" dirty="0"/>
              <a:t>x</a:t>
            </a:r>
            <a:r>
              <a:rPr lang="el-GR" sz="1900" dirty="0"/>
              <a:t>0,80</a:t>
            </a:r>
          </a:p>
          <a:p>
            <a:pPr lvl="1"/>
            <a:r>
              <a:rPr lang="el-GR" sz="1900" dirty="0"/>
              <a:t>Μη </a:t>
            </a:r>
            <a:r>
              <a:rPr lang="el-GR" sz="1900" dirty="0" err="1"/>
              <a:t>οικοδομήσμο</a:t>
            </a:r>
            <a:r>
              <a:rPr lang="el-GR" sz="1900" dirty="0"/>
              <a:t> – μη </a:t>
            </a:r>
            <a:r>
              <a:rPr lang="el-GR" sz="1900" dirty="0" err="1"/>
              <a:t>τακτοποιήσιμο</a:t>
            </a:r>
            <a:r>
              <a:rPr lang="el-GR" sz="1900" dirty="0"/>
              <a:t>: </a:t>
            </a:r>
            <a:r>
              <a:rPr lang="en-US" sz="1900" dirty="0"/>
              <a:t>x</a:t>
            </a:r>
            <a:r>
              <a:rPr lang="el-GR" sz="1900" dirty="0"/>
              <a:t>0,60</a:t>
            </a:r>
          </a:p>
          <a:p>
            <a:endParaRPr lang="el-GR" dirty="0"/>
          </a:p>
          <a:p>
            <a:pPr lvl="1"/>
            <a:endParaRPr lang="el-GR" dirty="0"/>
          </a:p>
        </p:txBody>
      </p:sp>
    </p:spTree>
    <p:extLst>
      <p:ext uri="{BB962C8B-B14F-4D97-AF65-F5344CB8AC3E}">
        <p14:creationId xmlns:p14="http://schemas.microsoft.com/office/powerpoint/2010/main" val="310060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9760AD-A3E3-4BDF-930C-8F6262CCCD82}"/>
              </a:ext>
            </a:extLst>
          </p:cNvPr>
          <p:cNvSpPr>
            <a:spLocks noGrp="1"/>
          </p:cNvSpPr>
          <p:nvPr>
            <p:ph type="title"/>
          </p:nvPr>
        </p:nvSpPr>
        <p:spPr/>
        <p:txBody>
          <a:bodyPr/>
          <a:lstStyle/>
          <a:p>
            <a:r>
              <a:rPr lang="el-GR" dirty="0"/>
              <a:t>Το έργο του εκτιμητή</a:t>
            </a:r>
          </a:p>
        </p:txBody>
      </p:sp>
      <p:sp>
        <p:nvSpPr>
          <p:cNvPr id="3" name="Θέση περιεχομένου 2">
            <a:extLst>
              <a:ext uri="{FF2B5EF4-FFF2-40B4-BE49-F238E27FC236}">
                <a16:creationId xmlns:a16="http://schemas.microsoft.com/office/drawing/2014/main" id="{13AD130B-2D73-47EF-9C38-6D17854C1064}"/>
              </a:ext>
            </a:extLst>
          </p:cNvPr>
          <p:cNvSpPr>
            <a:spLocks noGrp="1"/>
          </p:cNvSpPr>
          <p:nvPr>
            <p:ph idx="1"/>
          </p:nvPr>
        </p:nvSpPr>
        <p:spPr>
          <a:xfrm>
            <a:off x="1297858" y="1460090"/>
            <a:ext cx="9272281" cy="4589854"/>
          </a:xfrm>
        </p:spPr>
        <p:txBody>
          <a:bodyPr/>
          <a:lstStyle/>
          <a:p>
            <a:r>
              <a:rPr lang="el-GR" dirty="0"/>
              <a:t>Ένας εκτιμητής μπορεί να εργαστεί στον ιδιωτικό ή δημόσιο τομέα.</a:t>
            </a:r>
          </a:p>
          <a:p>
            <a:r>
              <a:rPr lang="el-GR" dirty="0"/>
              <a:t>Στο ιδιωτικό τομέα μπορεί να είναι π.χ. αντιπρόσωπος του πωλητή ή του αγοραστή.</a:t>
            </a:r>
          </a:p>
          <a:p>
            <a:r>
              <a:rPr lang="el-GR" dirty="0"/>
              <a:t>Στο δημόσιο μπορεί να οριστεί από το κράτος πραγματογνώμονας για την επίλυση π.χ. κτηματικών διαφορών.</a:t>
            </a:r>
          </a:p>
          <a:p>
            <a:r>
              <a:rPr lang="el-GR" dirty="0"/>
              <a:t>Τράπεζες, κατασκευαστικές ή ασφαλιστικές εταιρίες, </a:t>
            </a:r>
            <a:r>
              <a:rPr lang="el-GR" dirty="0" err="1"/>
              <a:t>κ.λ.π</a:t>
            </a:r>
            <a:r>
              <a:rPr lang="el-GR" dirty="0"/>
              <a:t>. όταν εμπλέκονται σε χρηματοδοτήσεις ζητούν εκτίμηση της ιδιοκτησίας.</a:t>
            </a:r>
          </a:p>
          <a:p>
            <a:r>
              <a:rPr lang="el-GR" dirty="0"/>
              <a:t>Το έργο του εκτιμητή δυσχεραίνει η αστάθεια της αγοράς, καθώς θα πρέπει να προβλέψει το εισόδημα που θα φέρει στο μέλλον το ακίνητο, άρα και τις μέλλουσες </a:t>
            </a:r>
            <a:r>
              <a:rPr lang="el-GR"/>
              <a:t>οικονομικές τάσεις.</a:t>
            </a:r>
            <a:endParaRPr lang="el-GR" dirty="0"/>
          </a:p>
        </p:txBody>
      </p:sp>
    </p:spTree>
    <p:extLst>
      <p:ext uri="{BB962C8B-B14F-4D97-AF65-F5344CB8AC3E}">
        <p14:creationId xmlns:p14="http://schemas.microsoft.com/office/powerpoint/2010/main" val="41383969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561489-B060-4557-953D-201EEEE555E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39DD0D1-0C97-4D1E-8789-9DF18238E44A}"/>
              </a:ext>
            </a:extLst>
          </p:cNvPr>
          <p:cNvSpPr>
            <a:spLocks noGrp="1"/>
          </p:cNvSpPr>
          <p:nvPr>
            <p:ph idx="1"/>
          </p:nvPr>
        </p:nvSpPr>
        <p:spPr/>
        <p:txBody>
          <a:bodyPr/>
          <a:lstStyle/>
          <a:p>
            <a:r>
              <a:rPr lang="el-GR" dirty="0"/>
              <a:t>Συνεπώς είναι πολύ σημαντική η εμπειρία του κάθε εκτιμητή, αφού τόσο για τους παράγοντες που δίδεται κάποιο εύρος τιμών όσο και για αυτούς που δεν δίδεται ο κάθε εκτιμητής οφείλει μετά από έρευνα πεδίου στην περιοχή στην οποία δραστηριοποιείται να ερευνά και να προτείνει αντίστοιχους συντελεστές.</a:t>
            </a:r>
          </a:p>
          <a:p>
            <a:r>
              <a:rPr lang="el-GR" dirty="0"/>
              <a:t>Η συγκριτική μέθοδος δε θα μπορέσει ποτέ να είναι 100</a:t>
            </a:r>
            <a:r>
              <a:rPr lang="el-GR"/>
              <a:t>% αξιόπιστη.</a:t>
            </a:r>
            <a:endParaRPr lang="el-GR" dirty="0"/>
          </a:p>
        </p:txBody>
      </p:sp>
    </p:spTree>
    <p:extLst>
      <p:ext uri="{BB962C8B-B14F-4D97-AF65-F5344CB8AC3E}">
        <p14:creationId xmlns:p14="http://schemas.microsoft.com/office/powerpoint/2010/main" val="31720264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F41F63-4B8A-44ED-9B75-37263F8FD066}"/>
              </a:ext>
            </a:extLst>
          </p:cNvPr>
          <p:cNvSpPr>
            <a:spLocks noGrp="1"/>
          </p:cNvSpPr>
          <p:nvPr>
            <p:ph type="title"/>
          </p:nvPr>
        </p:nvSpPr>
        <p:spPr/>
        <p:txBody>
          <a:bodyPr/>
          <a:lstStyle/>
          <a:p>
            <a:r>
              <a:rPr lang="el-GR"/>
              <a:t>ΠΑΡΑΔΕΙΓΜΑ 3</a:t>
            </a:r>
          </a:p>
        </p:txBody>
      </p:sp>
      <p:sp>
        <p:nvSpPr>
          <p:cNvPr id="3" name="Θέση περιεχομένου 2">
            <a:extLst>
              <a:ext uri="{FF2B5EF4-FFF2-40B4-BE49-F238E27FC236}">
                <a16:creationId xmlns:a16="http://schemas.microsoft.com/office/drawing/2014/main" id="{5C8D6CD7-9BB7-4F54-9811-944A00369F93}"/>
              </a:ext>
            </a:extLst>
          </p:cNvPr>
          <p:cNvSpPr>
            <a:spLocks noGrp="1"/>
          </p:cNvSpPr>
          <p:nvPr>
            <p:ph idx="1"/>
          </p:nvPr>
        </p:nvSpPr>
        <p:spPr/>
        <p:txBody>
          <a:bodyPr/>
          <a:lstStyle/>
          <a:p>
            <a:r>
              <a:rPr lang="el-GR" dirty="0"/>
              <a:t>Το υπό μελέτη διαμέρισμα είναι 11 ετών, βρίσκεται στην οδό ΧΧΧΧ, στον 1</a:t>
            </a:r>
            <a:r>
              <a:rPr lang="el-GR" baseline="30000" dirty="0"/>
              <a:t>ο</a:t>
            </a:r>
            <a:r>
              <a:rPr lang="el-GR" dirty="0"/>
              <a:t> όροφο, κατέχει επιφάνεια 89τ.μ. </a:t>
            </a:r>
          </a:p>
        </p:txBody>
      </p:sp>
    </p:spTree>
    <p:extLst>
      <p:ext uri="{BB962C8B-B14F-4D97-AF65-F5344CB8AC3E}">
        <p14:creationId xmlns:p14="http://schemas.microsoft.com/office/powerpoint/2010/main" val="22141423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AE20D7-513A-4D49-AB5F-6AAC60341B7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7EF6302-2F33-4FFD-B027-2D38807175F4}"/>
              </a:ext>
            </a:extLst>
          </p:cNvPr>
          <p:cNvSpPr>
            <a:spLocks noGrp="1"/>
          </p:cNvSpPr>
          <p:nvPr>
            <p:ph idx="1"/>
          </p:nvPr>
        </p:nvSpPr>
        <p:spPr/>
        <p:txBody>
          <a:bodyPr/>
          <a:lstStyle/>
          <a:p>
            <a:r>
              <a:rPr lang="el-GR" b="1" u="sng" dirty="0">
                <a:solidFill>
                  <a:srgbClr val="FF0000"/>
                </a:solidFill>
              </a:rPr>
              <a:t>Διαμέρισμα 1</a:t>
            </a:r>
            <a:r>
              <a:rPr lang="el-GR" dirty="0"/>
              <a:t>: 8 χρονών οικοδομή, στον 4</a:t>
            </a:r>
            <a:r>
              <a:rPr lang="el-GR" baseline="30000" dirty="0"/>
              <a:t>ο</a:t>
            </a:r>
            <a:r>
              <a:rPr lang="el-GR" dirty="0"/>
              <a:t> όροφο, 105 τ.μ. με τιμή αγοράς 1.200 €/τ.μ.</a:t>
            </a:r>
          </a:p>
          <a:p>
            <a:pPr marL="0" indent="0">
              <a:buNone/>
            </a:pPr>
            <a:r>
              <a:rPr lang="el-GR" dirty="0"/>
              <a:t>Έχουμε αναγωγή από τον 4</a:t>
            </a:r>
            <a:r>
              <a:rPr lang="el-GR" baseline="30000" dirty="0"/>
              <a:t>ο</a:t>
            </a:r>
            <a:r>
              <a:rPr lang="el-GR" dirty="0"/>
              <a:t> όροφο στον 1</a:t>
            </a:r>
            <a:r>
              <a:rPr lang="el-GR" baseline="30000" dirty="0"/>
              <a:t>ο</a:t>
            </a:r>
            <a:r>
              <a:rPr lang="el-GR" dirty="0"/>
              <a:t> και προκύπτει:</a:t>
            </a:r>
          </a:p>
          <a:p>
            <a:pPr marL="0" indent="0">
              <a:buNone/>
            </a:pPr>
            <a:r>
              <a:rPr lang="el-GR" dirty="0"/>
              <a:t>1.200/1,15=1043,48€/τ.μ.</a:t>
            </a:r>
          </a:p>
          <a:p>
            <a:pPr marL="0" indent="0">
              <a:buNone/>
            </a:pPr>
            <a:r>
              <a:rPr lang="el-GR" dirty="0"/>
              <a:t>Αντίστοιχα ανάγεται η τιμή από διαμέρισμα 8 ετών σε διαμέρισμα 11 ετών</a:t>
            </a:r>
            <a:r>
              <a:rPr lang="en-US" dirty="0"/>
              <a:t>:</a:t>
            </a:r>
          </a:p>
          <a:p>
            <a:pPr marL="0" indent="0">
              <a:buNone/>
            </a:pPr>
            <a:r>
              <a:rPr lang="el-GR" dirty="0"/>
              <a:t>1.043,48</a:t>
            </a:r>
            <a:r>
              <a:rPr lang="en-US" dirty="0"/>
              <a:t>x</a:t>
            </a:r>
            <a:r>
              <a:rPr lang="el-GR" dirty="0"/>
              <a:t>(1-0,03)</a:t>
            </a:r>
            <a:r>
              <a:rPr lang="el-GR" baseline="30000" dirty="0"/>
              <a:t>3</a:t>
            </a:r>
            <a:r>
              <a:rPr lang="el-GR" dirty="0"/>
              <a:t>=952,4</a:t>
            </a:r>
          </a:p>
        </p:txBody>
      </p:sp>
    </p:spTree>
    <p:extLst>
      <p:ext uri="{BB962C8B-B14F-4D97-AF65-F5344CB8AC3E}">
        <p14:creationId xmlns:p14="http://schemas.microsoft.com/office/powerpoint/2010/main" val="27708946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AE20D7-513A-4D49-AB5F-6AAC60341B7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7EF6302-2F33-4FFD-B027-2D38807175F4}"/>
              </a:ext>
            </a:extLst>
          </p:cNvPr>
          <p:cNvSpPr>
            <a:spLocks noGrp="1"/>
          </p:cNvSpPr>
          <p:nvPr>
            <p:ph idx="1"/>
          </p:nvPr>
        </p:nvSpPr>
        <p:spPr/>
        <p:txBody>
          <a:bodyPr/>
          <a:lstStyle/>
          <a:p>
            <a:r>
              <a:rPr lang="el-GR" b="1" u="sng" dirty="0">
                <a:solidFill>
                  <a:srgbClr val="FF0000"/>
                </a:solidFill>
              </a:rPr>
              <a:t>Διαμέρισμα 2</a:t>
            </a:r>
            <a:r>
              <a:rPr lang="el-GR" dirty="0"/>
              <a:t>: 6 χρονών οικοδομή, στον 1</a:t>
            </a:r>
            <a:r>
              <a:rPr lang="el-GR" baseline="30000" dirty="0"/>
              <a:t>ο</a:t>
            </a:r>
            <a:r>
              <a:rPr lang="el-GR" dirty="0"/>
              <a:t> όροφο, 80 τ.μ. με τιμή αγοράς 1.150 €/τ.μ.</a:t>
            </a:r>
          </a:p>
          <a:p>
            <a:pPr marL="0" indent="0">
              <a:buNone/>
            </a:pPr>
            <a:r>
              <a:rPr lang="el-GR" dirty="0"/>
              <a:t>Αναγωγή λόγω παλαιότητας</a:t>
            </a:r>
          </a:p>
          <a:p>
            <a:pPr marL="0" indent="0">
              <a:buNone/>
            </a:pPr>
            <a:r>
              <a:rPr lang="el-GR" dirty="0"/>
              <a:t>1.150</a:t>
            </a:r>
            <a:r>
              <a:rPr lang="en-US" dirty="0"/>
              <a:t>x</a:t>
            </a:r>
            <a:r>
              <a:rPr lang="el-GR" dirty="0"/>
              <a:t>(1-0,03)</a:t>
            </a:r>
            <a:r>
              <a:rPr lang="el-GR" baseline="30000" dirty="0"/>
              <a:t>5</a:t>
            </a:r>
            <a:r>
              <a:rPr lang="el-GR" dirty="0"/>
              <a:t>=987,5</a:t>
            </a:r>
          </a:p>
        </p:txBody>
      </p:sp>
    </p:spTree>
    <p:extLst>
      <p:ext uri="{BB962C8B-B14F-4D97-AF65-F5344CB8AC3E}">
        <p14:creationId xmlns:p14="http://schemas.microsoft.com/office/powerpoint/2010/main" val="22114542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AE20D7-513A-4D49-AB5F-6AAC60341B7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7EF6302-2F33-4FFD-B027-2D38807175F4}"/>
              </a:ext>
            </a:extLst>
          </p:cNvPr>
          <p:cNvSpPr>
            <a:spLocks noGrp="1"/>
          </p:cNvSpPr>
          <p:nvPr>
            <p:ph idx="1"/>
          </p:nvPr>
        </p:nvSpPr>
        <p:spPr/>
        <p:txBody>
          <a:bodyPr/>
          <a:lstStyle/>
          <a:p>
            <a:r>
              <a:rPr lang="el-GR" b="1" u="sng" dirty="0">
                <a:solidFill>
                  <a:srgbClr val="FF0000"/>
                </a:solidFill>
              </a:rPr>
              <a:t>Διαμέρισμα 3</a:t>
            </a:r>
            <a:r>
              <a:rPr lang="el-GR" dirty="0"/>
              <a:t>: 5 χρονών οικοδομή, στον 4</a:t>
            </a:r>
            <a:r>
              <a:rPr lang="el-GR" baseline="30000" dirty="0"/>
              <a:t>ο</a:t>
            </a:r>
            <a:r>
              <a:rPr lang="el-GR" dirty="0"/>
              <a:t> όροφο, 90 τ.μ. με τιμή αγοράς 1.500 €/τ.μ.</a:t>
            </a:r>
          </a:p>
          <a:p>
            <a:pPr marL="0" indent="0">
              <a:buNone/>
            </a:pPr>
            <a:r>
              <a:rPr lang="el-GR" dirty="0"/>
              <a:t>Έχουμε αναγωγή από τον 4</a:t>
            </a:r>
            <a:r>
              <a:rPr lang="el-GR" baseline="30000" dirty="0"/>
              <a:t>ο</a:t>
            </a:r>
            <a:r>
              <a:rPr lang="el-GR" dirty="0"/>
              <a:t> όροφο στον 1</a:t>
            </a:r>
            <a:r>
              <a:rPr lang="el-GR" baseline="30000" dirty="0"/>
              <a:t>ο</a:t>
            </a:r>
            <a:r>
              <a:rPr lang="el-GR" dirty="0"/>
              <a:t> και προκύπτει:</a:t>
            </a:r>
          </a:p>
          <a:p>
            <a:pPr marL="0" indent="0">
              <a:buNone/>
            </a:pPr>
            <a:r>
              <a:rPr lang="el-GR" dirty="0"/>
              <a:t>1.500/1,15=1304,35€/τ.μ.</a:t>
            </a:r>
          </a:p>
          <a:p>
            <a:pPr marL="0" indent="0">
              <a:buNone/>
            </a:pPr>
            <a:r>
              <a:rPr lang="el-GR" dirty="0"/>
              <a:t>Αναγωγή λόγω παλαιότητας</a:t>
            </a:r>
            <a:endParaRPr lang="en-US" dirty="0"/>
          </a:p>
          <a:p>
            <a:pPr marL="0" indent="0">
              <a:buNone/>
            </a:pPr>
            <a:r>
              <a:rPr lang="el-GR" dirty="0"/>
              <a:t>1.304,35</a:t>
            </a:r>
            <a:r>
              <a:rPr lang="en-US" dirty="0"/>
              <a:t>x</a:t>
            </a:r>
            <a:r>
              <a:rPr lang="el-GR" dirty="0"/>
              <a:t>(1-0,03)</a:t>
            </a:r>
            <a:r>
              <a:rPr lang="el-GR" baseline="30000" dirty="0"/>
              <a:t>6</a:t>
            </a:r>
            <a:r>
              <a:rPr lang="el-GR" dirty="0"/>
              <a:t>=1086,5</a:t>
            </a:r>
          </a:p>
        </p:txBody>
      </p:sp>
    </p:spTree>
    <p:extLst>
      <p:ext uri="{BB962C8B-B14F-4D97-AF65-F5344CB8AC3E}">
        <p14:creationId xmlns:p14="http://schemas.microsoft.com/office/powerpoint/2010/main" val="30455207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AE20D7-513A-4D49-AB5F-6AAC60341B7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7EF6302-2F33-4FFD-B027-2D38807175F4}"/>
              </a:ext>
            </a:extLst>
          </p:cNvPr>
          <p:cNvSpPr>
            <a:spLocks noGrp="1"/>
          </p:cNvSpPr>
          <p:nvPr>
            <p:ph idx="1"/>
          </p:nvPr>
        </p:nvSpPr>
        <p:spPr/>
        <p:txBody>
          <a:bodyPr/>
          <a:lstStyle/>
          <a:p>
            <a:r>
              <a:rPr lang="el-GR" b="1" u="sng" dirty="0">
                <a:solidFill>
                  <a:srgbClr val="FF0000"/>
                </a:solidFill>
              </a:rPr>
              <a:t>Διαμέρισμα 4</a:t>
            </a:r>
            <a:r>
              <a:rPr lang="el-GR" dirty="0"/>
              <a:t>: 5 χρονών οικοδομή, στον 3</a:t>
            </a:r>
            <a:r>
              <a:rPr lang="el-GR" baseline="30000" dirty="0"/>
              <a:t>ο</a:t>
            </a:r>
            <a:r>
              <a:rPr lang="el-GR" dirty="0"/>
              <a:t> όροφο, 80 τ.μ. με τιμή αγοράς 1.200 €/τ.μ.</a:t>
            </a:r>
          </a:p>
          <a:p>
            <a:pPr marL="0" indent="0">
              <a:buNone/>
            </a:pPr>
            <a:r>
              <a:rPr lang="el-GR" dirty="0"/>
              <a:t>Έχουμε αναγωγή από τον 3</a:t>
            </a:r>
            <a:r>
              <a:rPr lang="el-GR" baseline="30000" dirty="0"/>
              <a:t>ο</a:t>
            </a:r>
            <a:r>
              <a:rPr lang="el-GR" dirty="0"/>
              <a:t> όροφο στον 1</a:t>
            </a:r>
            <a:r>
              <a:rPr lang="el-GR" baseline="30000" dirty="0"/>
              <a:t>ο</a:t>
            </a:r>
            <a:r>
              <a:rPr lang="el-GR" dirty="0"/>
              <a:t> και προκύπτει:</a:t>
            </a:r>
          </a:p>
          <a:p>
            <a:pPr marL="0" indent="0">
              <a:buNone/>
            </a:pPr>
            <a:r>
              <a:rPr lang="el-GR" dirty="0"/>
              <a:t>1.200/1,1=1090,90€/τ.μ.</a:t>
            </a:r>
          </a:p>
          <a:p>
            <a:pPr marL="0" indent="0">
              <a:buNone/>
            </a:pPr>
            <a:r>
              <a:rPr lang="el-GR" dirty="0"/>
              <a:t>Αναγωγή λόγω παλαιότητας</a:t>
            </a:r>
            <a:r>
              <a:rPr lang="en-US" dirty="0"/>
              <a:t>:</a:t>
            </a:r>
          </a:p>
          <a:p>
            <a:pPr marL="0" indent="0">
              <a:buNone/>
            </a:pPr>
            <a:r>
              <a:rPr lang="el-GR" dirty="0"/>
              <a:t>1.090,90</a:t>
            </a:r>
            <a:r>
              <a:rPr lang="en-US" dirty="0"/>
              <a:t>x</a:t>
            </a:r>
            <a:r>
              <a:rPr lang="el-GR" dirty="0"/>
              <a:t>(1-0,03)</a:t>
            </a:r>
            <a:r>
              <a:rPr lang="el-GR" baseline="30000" dirty="0"/>
              <a:t>6</a:t>
            </a:r>
            <a:r>
              <a:rPr lang="el-GR" dirty="0"/>
              <a:t>=908,7</a:t>
            </a:r>
          </a:p>
        </p:txBody>
      </p:sp>
    </p:spTree>
    <p:extLst>
      <p:ext uri="{BB962C8B-B14F-4D97-AF65-F5344CB8AC3E}">
        <p14:creationId xmlns:p14="http://schemas.microsoft.com/office/powerpoint/2010/main" val="29726803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AE20D7-513A-4D49-AB5F-6AAC60341B7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7EF6302-2F33-4FFD-B027-2D38807175F4}"/>
              </a:ext>
            </a:extLst>
          </p:cNvPr>
          <p:cNvSpPr>
            <a:spLocks noGrp="1"/>
          </p:cNvSpPr>
          <p:nvPr>
            <p:ph idx="1"/>
          </p:nvPr>
        </p:nvSpPr>
        <p:spPr/>
        <p:txBody>
          <a:bodyPr>
            <a:normAutofit fontScale="92500" lnSpcReduction="10000"/>
          </a:bodyPr>
          <a:lstStyle/>
          <a:p>
            <a:r>
              <a:rPr lang="el-GR" b="1" u="sng" dirty="0">
                <a:solidFill>
                  <a:srgbClr val="FF0000"/>
                </a:solidFill>
              </a:rPr>
              <a:t>Διαμέρισμα 5</a:t>
            </a:r>
            <a:r>
              <a:rPr lang="el-GR" dirty="0"/>
              <a:t>: 8 χρονών οικοδομή, στον 1</a:t>
            </a:r>
            <a:r>
              <a:rPr lang="el-GR" baseline="30000" dirty="0"/>
              <a:t>ο</a:t>
            </a:r>
            <a:r>
              <a:rPr lang="el-GR" dirty="0"/>
              <a:t> όροφο, 90 τ.μ. με τιμή αγοράς 940 €/τ.μ.</a:t>
            </a:r>
          </a:p>
          <a:p>
            <a:pPr marL="0" indent="0">
              <a:buNone/>
            </a:pPr>
            <a:r>
              <a:rPr lang="el-GR" dirty="0"/>
              <a:t>Αναγωγή λόγω παλαιότητας</a:t>
            </a:r>
            <a:r>
              <a:rPr lang="en-US" dirty="0"/>
              <a:t>:</a:t>
            </a:r>
          </a:p>
          <a:p>
            <a:pPr marL="0" indent="0">
              <a:buNone/>
            </a:pPr>
            <a:r>
              <a:rPr lang="el-GR" dirty="0"/>
              <a:t>940,90</a:t>
            </a:r>
            <a:r>
              <a:rPr lang="en-US" dirty="0"/>
              <a:t>x</a:t>
            </a:r>
            <a:r>
              <a:rPr lang="el-GR" dirty="0"/>
              <a:t>(1-0,03)</a:t>
            </a:r>
            <a:r>
              <a:rPr lang="el-GR" baseline="30000" dirty="0"/>
              <a:t>3</a:t>
            </a:r>
            <a:r>
              <a:rPr lang="el-GR" dirty="0"/>
              <a:t>=858</a:t>
            </a:r>
          </a:p>
          <a:p>
            <a:pPr marL="0" indent="0">
              <a:buNone/>
            </a:pPr>
            <a:endParaRPr lang="el-GR" dirty="0"/>
          </a:p>
          <a:p>
            <a:pPr marL="0" indent="0">
              <a:buNone/>
            </a:pPr>
            <a:r>
              <a:rPr lang="el-GR" dirty="0"/>
              <a:t>Μ.Ο.=(952,4+987,5+1086,5+908,7+858)/5=958,62€/τ.μ.</a:t>
            </a:r>
          </a:p>
          <a:p>
            <a:pPr marL="0" indent="0">
              <a:buNone/>
            </a:pPr>
            <a:r>
              <a:rPr lang="el-GR" dirty="0"/>
              <a:t>Η τελική εκτίμησή μας είναι:</a:t>
            </a:r>
          </a:p>
          <a:p>
            <a:pPr marL="0" indent="0">
              <a:buNone/>
            </a:pPr>
            <a:r>
              <a:rPr lang="el-GR" dirty="0"/>
              <a:t>958,62€/τ.μ.*108τ.μ.= 103.530,96€</a:t>
            </a:r>
          </a:p>
        </p:txBody>
      </p:sp>
    </p:spTree>
    <p:extLst>
      <p:ext uri="{BB962C8B-B14F-4D97-AF65-F5344CB8AC3E}">
        <p14:creationId xmlns:p14="http://schemas.microsoft.com/office/powerpoint/2010/main" val="27786520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22F102-F0C2-43B9-98C4-B10449A2C3AA}"/>
              </a:ext>
            </a:extLst>
          </p:cNvPr>
          <p:cNvSpPr>
            <a:spLocks noGrp="1"/>
          </p:cNvSpPr>
          <p:nvPr>
            <p:ph type="title"/>
          </p:nvPr>
        </p:nvSpPr>
        <p:spPr/>
        <p:txBody>
          <a:bodyPr>
            <a:normAutofit fontScale="90000"/>
          </a:bodyPr>
          <a:lstStyle/>
          <a:p>
            <a:r>
              <a:rPr lang="el-GR" dirty="0"/>
              <a:t>Διαχωρισμός σε ζώνες</a:t>
            </a:r>
            <a:br>
              <a:rPr lang="el-GR" dirty="0"/>
            </a:br>
            <a:r>
              <a:rPr lang="el-GR" sz="2000" dirty="0">
                <a:solidFill>
                  <a:srgbClr val="FF0000"/>
                </a:solidFill>
              </a:rPr>
              <a:t>ΠΗΓΗ: ΕΚΤΙΜΗΣΗ ΑΚΙΝΗΤΩΝ ΟΙ ΠΕΝΤΕ ΜΕΘΟΔΟΙ. </a:t>
            </a:r>
            <a:r>
              <a:rPr lang="en-US" sz="2000" dirty="0">
                <a:solidFill>
                  <a:srgbClr val="FF0000"/>
                </a:solidFill>
              </a:rPr>
              <a:t>DOUGLAS SCARRETT</a:t>
            </a:r>
            <a:r>
              <a:rPr lang="el-GR" sz="2000" dirty="0">
                <a:solidFill>
                  <a:srgbClr val="FF0000"/>
                </a:solidFill>
              </a:rPr>
              <a:t>. ΕΚΔ. ΚΛΕΙΔΑΡΙΘΜΟΣ</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B35CF06F-F1AD-4B8E-9380-2AE46BF5D431}"/>
              </a:ext>
            </a:extLst>
          </p:cNvPr>
          <p:cNvSpPr>
            <a:spLocks noGrp="1"/>
          </p:cNvSpPr>
          <p:nvPr>
            <p:ph idx="1"/>
          </p:nvPr>
        </p:nvSpPr>
        <p:spPr>
          <a:xfrm>
            <a:off x="1107030" y="1666568"/>
            <a:ext cx="3598607" cy="5191432"/>
          </a:xfrm>
        </p:spPr>
        <p:txBody>
          <a:bodyPr/>
          <a:lstStyle/>
          <a:p>
            <a:r>
              <a:rPr lang="el-GR" dirty="0"/>
              <a:t>Η εικόνα δείχνει δύο καταστήματα, τα Α και Β, και τις διαστάσεις τους.</a:t>
            </a:r>
          </a:p>
          <a:p>
            <a:r>
              <a:rPr lang="el-GR" dirty="0"/>
              <a:t>Το Α μισθώθηκε πρόσφατα με ενοίκιο €110.000 το χρόνο.</a:t>
            </a:r>
          </a:p>
          <a:p>
            <a:endParaRPr lang="el-GR" dirty="0"/>
          </a:p>
        </p:txBody>
      </p:sp>
      <p:pic>
        <p:nvPicPr>
          <p:cNvPr id="5" name="Εικόνα 4">
            <a:extLst>
              <a:ext uri="{FF2B5EF4-FFF2-40B4-BE49-F238E27FC236}">
                <a16:creationId xmlns:a16="http://schemas.microsoft.com/office/drawing/2014/main" id="{93382610-D44D-4977-B18D-F13E8BBAAEC6}"/>
              </a:ext>
            </a:extLst>
          </p:cNvPr>
          <p:cNvPicPr>
            <a:picLocks noChangeAspect="1"/>
          </p:cNvPicPr>
          <p:nvPr/>
        </p:nvPicPr>
        <p:blipFill>
          <a:blip r:embed="rId2"/>
          <a:stretch>
            <a:fillRect/>
          </a:stretch>
        </p:blipFill>
        <p:spPr>
          <a:xfrm>
            <a:off x="4705638" y="1988524"/>
            <a:ext cx="6644802" cy="4733029"/>
          </a:xfrm>
          <a:prstGeom prst="rect">
            <a:avLst/>
          </a:prstGeom>
        </p:spPr>
      </p:pic>
    </p:spTree>
    <p:extLst>
      <p:ext uri="{BB962C8B-B14F-4D97-AF65-F5344CB8AC3E}">
        <p14:creationId xmlns:p14="http://schemas.microsoft.com/office/powerpoint/2010/main" val="28979634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16C3959-28C1-4667-91A4-BB0DEB64C7F9}"/>
              </a:ext>
            </a:extLst>
          </p:cNvPr>
          <p:cNvSpPr>
            <a:spLocks noGrp="1"/>
          </p:cNvSpPr>
          <p:nvPr>
            <p:ph idx="1"/>
          </p:nvPr>
        </p:nvSpPr>
        <p:spPr>
          <a:xfrm>
            <a:off x="2241755" y="899652"/>
            <a:ext cx="8849032" cy="5958348"/>
          </a:xfrm>
        </p:spPr>
        <p:txBody>
          <a:bodyPr>
            <a:normAutofit/>
          </a:bodyPr>
          <a:lstStyle/>
          <a:p>
            <a:r>
              <a:rPr lang="el-GR" dirty="0"/>
              <a:t>Ο διαχωρισμός σε ζώνες είναι μια τεχνική που παίρνει υπόψη τη διαμόρφωση του χώρου και τον νόμο της φθίνουσας απόδοσης.</a:t>
            </a:r>
          </a:p>
          <a:p>
            <a:r>
              <a:rPr lang="el-GR" dirty="0"/>
              <a:t>Η πρώτη ζώνη στο εμπρός μέρος του καταστήματος είναι η Ζώνη Α και είναι η πιο ελκυστική και επομένως το πιο ακριβό εμπορικό τμήμα του χώρου.</a:t>
            </a:r>
          </a:p>
          <a:p>
            <a:r>
              <a:rPr lang="el-GR" dirty="0"/>
              <a:t>Η Ζώνη Β αποτιμάται κατόπιν στη μισή αξία της Ζώνης Α.</a:t>
            </a:r>
          </a:p>
          <a:p>
            <a:r>
              <a:rPr lang="el-GR" dirty="0"/>
              <a:t>Η ζώνη Γ είναι η επόμενη και έχει αξία ίση με τη μισή αξία της Ζώνης Β (και άρα στο ένα τέταρτο της Ζώνης Α).</a:t>
            </a:r>
          </a:p>
          <a:p>
            <a:r>
              <a:rPr lang="el-GR" dirty="0"/>
              <a:t>Όλο το υπόλοιπο βάθος αναφέρεται ως «το υπόλοιπο» με αξία ίση με τη μισή της Ζώνης Γ (δηλ. το ένα όγδοο της αξίας της Ζώνης Α)</a:t>
            </a:r>
          </a:p>
        </p:txBody>
      </p:sp>
    </p:spTree>
    <p:extLst>
      <p:ext uri="{BB962C8B-B14F-4D97-AF65-F5344CB8AC3E}">
        <p14:creationId xmlns:p14="http://schemas.microsoft.com/office/powerpoint/2010/main" val="22277136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A1353A-8A9D-4BDD-92B6-821DDADFCEC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4009D81-1E53-4E0A-AD5D-03A49B96F0F9}"/>
              </a:ext>
            </a:extLst>
          </p:cNvPr>
          <p:cNvSpPr>
            <a:spLocks noGrp="1"/>
          </p:cNvSpPr>
          <p:nvPr>
            <p:ph idx="1"/>
          </p:nvPr>
        </p:nvSpPr>
        <p:spPr/>
        <p:txBody>
          <a:bodyPr/>
          <a:lstStyle/>
          <a:p>
            <a:r>
              <a:rPr lang="el-GR" dirty="0"/>
              <a:t>Και τα δύο γειτονικά καταστήματα της εικόνας έχουν εμβαδόν 252 τ.μ.</a:t>
            </a:r>
          </a:p>
          <a:p>
            <a:r>
              <a:rPr lang="el-GR" dirty="0"/>
              <a:t>Επειδή το ένα έχει πρόσοψη κατά 25% μικρότερη από εκείνη του άλλου είναι πιθανό να μην έχει την ίδια μισθωτική αξία. </a:t>
            </a:r>
          </a:p>
          <a:p>
            <a:r>
              <a:rPr lang="el-GR" dirty="0"/>
              <a:t>Η ανάλυση χρησιμοποιεί τρεις ζώνες κι ένα υπόλοιπο έχει ως εξής,</a:t>
            </a:r>
          </a:p>
        </p:txBody>
      </p:sp>
    </p:spTree>
    <p:extLst>
      <p:ext uri="{BB962C8B-B14F-4D97-AF65-F5344CB8AC3E}">
        <p14:creationId xmlns:p14="http://schemas.microsoft.com/office/powerpoint/2010/main" val="2404735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9760AD-A3E3-4BDF-930C-8F6262CCCD82}"/>
              </a:ext>
            </a:extLst>
          </p:cNvPr>
          <p:cNvSpPr>
            <a:spLocks noGrp="1"/>
          </p:cNvSpPr>
          <p:nvPr>
            <p:ph type="title"/>
          </p:nvPr>
        </p:nvSpPr>
        <p:spPr/>
        <p:txBody>
          <a:bodyPr/>
          <a:lstStyle/>
          <a:p>
            <a:r>
              <a:rPr lang="el-GR" dirty="0"/>
              <a:t>Ανάθεση εκτίμησης αξίας ακινήτων</a:t>
            </a:r>
          </a:p>
        </p:txBody>
      </p:sp>
      <p:sp>
        <p:nvSpPr>
          <p:cNvPr id="3" name="Θέση περιεχομένου 2">
            <a:extLst>
              <a:ext uri="{FF2B5EF4-FFF2-40B4-BE49-F238E27FC236}">
                <a16:creationId xmlns:a16="http://schemas.microsoft.com/office/drawing/2014/main" id="{13AD130B-2D73-47EF-9C38-6D17854C1064}"/>
              </a:ext>
            </a:extLst>
          </p:cNvPr>
          <p:cNvSpPr>
            <a:spLocks noGrp="1"/>
          </p:cNvSpPr>
          <p:nvPr>
            <p:ph idx="1"/>
          </p:nvPr>
        </p:nvSpPr>
        <p:spPr/>
        <p:txBody>
          <a:bodyPr>
            <a:normAutofit fontScale="92500" lnSpcReduction="20000"/>
          </a:bodyPr>
          <a:lstStyle/>
          <a:p>
            <a:pPr marL="0" indent="0">
              <a:buNone/>
            </a:pPr>
            <a:r>
              <a:rPr lang="el-GR" dirty="0"/>
              <a:t>Η διαδικασία της εκτίμησης περιλαμβάνει τα παρακάτω στάδια:</a:t>
            </a:r>
          </a:p>
          <a:p>
            <a:r>
              <a:rPr lang="el-GR" dirty="0"/>
              <a:t>Συγκέντρωση εγγράφων, συλλογή στοιχείων</a:t>
            </a:r>
          </a:p>
          <a:p>
            <a:r>
              <a:rPr lang="el-GR" dirty="0"/>
              <a:t>Μελέτη στοιχείων, τα οποία συλλέχθηκαν κατά την πρώτη φάση</a:t>
            </a:r>
          </a:p>
          <a:p>
            <a:r>
              <a:rPr lang="el-GR" dirty="0"/>
              <a:t>Αυτοψία, επίσκεψη στο εν λόγω ακίνητο</a:t>
            </a:r>
          </a:p>
          <a:p>
            <a:r>
              <a:rPr lang="el-GR" dirty="0"/>
              <a:t>Διερεύνηση κτηματαγοράς στην ευρύτερη περιοχή</a:t>
            </a:r>
          </a:p>
          <a:p>
            <a:r>
              <a:rPr lang="el-GR" dirty="0"/>
              <a:t>Πολεοδομικά στοιχεία</a:t>
            </a:r>
          </a:p>
          <a:p>
            <a:r>
              <a:rPr lang="el-GR" dirty="0"/>
              <a:t>Γνώση κανόνων κατασκευής</a:t>
            </a:r>
          </a:p>
          <a:p>
            <a:r>
              <a:rPr lang="el-GR" dirty="0"/>
              <a:t>Γνώση κανόνων αξιοποίησης - προώθησης</a:t>
            </a:r>
          </a:p>
        </p:txBody>
      </p:sp>
    </p:spTree>
    <p:extLst>
      <p:ext uri="{BB962C8B-B14F-4D97-AF65-F5344CB8AC3E}">
        <p14:creationId xmlns:p14="http://schemas.microsoft.com/office/powerpoint/2010/main" val="16164393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9C9CF2-5533-44FB-B993-E87348CE2CAE}"/>
              </a:ext>
            </a:extLst>
          </p:cNvPr>
          <p:cNvSpPr>
            <a:spLocks noGrp="1"/>
          </p:cNvSpPr>
          <p:nvPr>
            <p:ph type="title"/>
          </p:nvPr>
        </p:nvSpPr>
        <p:spPr/>
        <p:txBody>
          <a:bodyPr/>
          <a:lstStyle/>
          <a:p>
            <a:endParaRPr lang="el-GR"/>
          </a:p>
        </p:txBody>
      </p:sp>
      <p:graphicFrame>
        <p:nvGraphicFramePr>
          <p:cNvPr id="5" name="Πίνακας 5">
            <a:extLst>
              <a:ext uri="{FF2B5EF4-FFF2-40B4-BE49-F238E27FC236}">
                <a16:creationId xmlns:a16="http://schemas.microsoft.com/office/drawing/2014/main" id="{E1825F70-4722-4894-8EFE-CD388B56284C}"/>
              </a:ext>
            </a:extLst>
          </p:cNvPr>
          <p:cNvGraphicFramePr>
            <a:graphicFrameLocks noGrp="1"/>
          </p:cNvGraphicFramePr>
          <p:nvPr>
            <p:ph idx="1"/>
            <p:extLst>
              <p:ext uri="{D42A27DB-BD31-4B8C-83A1-F6EECF244321}">
                <p14:modId xmlns:p14="http://schemas.microsoft.com/office/powerpoint/2010/main" val="4014159342"/>
              </p:ext>
            </p:extLst>
          </p:nvPr>
        </p:nvGraphicFramePr>
        <p:xfrm>
          <a:off x="1621861" y="1668008"/>
          <a:ext cx="6150540" cy="4937760"/>
        </p:xfrm>
        <a:graphic>
          <a:graphicData uri="http://schemas.openxmlformats.org/drawingml/2006/table">
            <a:tbl>
              <a:tblPr firstRow="1" bandRow="1">
                <a:tableStyleId>{F5AB1C69-6EDB-4FF4-983F-18BD219EF322}</a:tableStyleId>
              </a:tblPr>
              <a:tblGrid>
                <a:gridCol w="1230108">
                  <a:extLst>
                    <a:ext uri="{9D8B030D-6E8A-4147-A177-3AD203B41FA5}">
                      <a16:colId xmlns:a16="http://schemas.microsoft.com/office/drawing/2014/main" val="1058604746"/>
                    </a:ext>
                  </a:extLst>
                </a:gridCol>
                <a:gridCol w="1230108">
                  <a:extLst>
                    <a:ext uri="{9D8B030D-6E8A-4147-A177-3AD203B41FA5}">
                      <a16:colId xmlns:a16="http://schemas.microsoft.com/office/drawing/2014/main" val="2773527856"/>
                    </a:ext>
                  </a:extLst>
                </a:gridCol>
                <a:gridCol w="1230108">
                  <a:extLst>
                    <a:ext uri="{9D8B030D-6E8A-4147-A177-3AD203B41FA5}">
                      <a16:colId xmlns:a16="http://schemas.microsoft.com/office/drawing/2014/main" val="1469180990"/>
                    </a:ext>
                  </a:extLst>
                </a:gridCol>
                <a:gridCol w="1230108">
                  <a:extLst>
                    <a:ext uri="{9D8B030D-6E8A-4147-A177-3AD203B41FA5}">
                      <a16:colId xmlns:a16="http://schemas.microsoft.com/office/drawing/2014/main" val="1572548821"/>
                    </a:ext>
                  </a:extLst>
                </a:gridCol>
                <a:gridCol w="1230108">
                  <a:extLst>
                    <a:ext uri="{9D8B030D-6E8A-4147-A177-3AD203B41FA5}">
                      <a16:colId xmlns:a16="http://schemas.microsoft.com/office/drawing/2014/main" val="65378084"/>
                    </a:ext>
                  </a:extLst>
                </a:gridCol>
              </a:tblGrid>
              <a:tr h="568029">
                <a:tc>
                  <a:txBody>
                    <a:bodyPr/>
                    <a:lstStyle/>
                    <a:p>
                      <a:pPr algn="ctr"/>
                      <a:endParaRPr lang="el-GR" dirty="0"/>
                    </a:p>
                  </a:txBody>
                  <a:tcPr/>
                </a:tc>
                <a:tc gridSpan="2">
                  <a:txBody>
                    <a:bodyPr/>
                    <a:lstStyle/>
                    <a:p>
                      <a:pPr algn="ctr"/>
                      <a:r>
                        <a:rPr lang="el-GR" dirty="0"/>
                        <a:t>Κατάστημα Α</a:t>
                      </a:r>
                    </a:p>
                    <a:p>
                      <a:pPr algn="ctr"/>
                      <a:r>
                        <a:rPr lang="el-GR" dirty="0"/>
                        <a:t>Εμβαδόν τ.μ.</a:t>
                      </a:r>
                    </a:p>
                  </a:txBody>
                  <a:tcPr/>
                </a:tc>
                <a:tc hMerge="1">
                  <a:txBody>
                    <a:bodyPr/>
                    <a:lstStyle/>
                    <a:p>
                      <a:endParaRPr lang="el-GR" dirty="0"/>
                    </a:p>
                  </a:txBody>
                  <a:tcPr/>
                </a:tc>
                <a:tc gridSpan="2">
                  <a:txBody>
                    <a:bodyPr/>
                    <a:lstStyle/>
                    <a:p>
                      <a:pPr algn="ctr"/>
                      <a:r>
                        <a:rPr lang="el-GR" dirty="0"/>
                        <a:t>Κατάστημα Β</a:t>
                      </a:r>
                    </a:p>
                    <a:p>
                      <a:pPr marL="0" marR="0" lvl="0" indent="0" algn="ctr" defTabSz="914400" rtl="0" eaLnBrk="1" fontAlgn="auto" latinLnBrk="0" hangingPunct="1">
                        <a:lnSpc>
                          <a:spcPct val="100000"/>
                        </a:lnSpc>
                        <a:spcBef>
                          <a:spcPts val="0"/>
                        </a:spcBef>
                        <a:spcAft>
                          <a:spcPts val="0"/>
                        </a:spcAft>
                        <a:buClrTx/>
                        <a:buSzTx/>
                        <a:buFontTx/>
                        <a:buNone/>
                        <a:tabLst/>
                        <a:defRPr/>
                      </a:pPr>
                      <a:r>
                        <a:rPr lang="el-GR" dirty="0"/>
                        <a:t>Εμβαδόν τ.μ.</a:t>
                      </a:r>
                    </a:p>
                  </a:txBody>
                  <a:tcPr/>
                </a:tc>
                <a:tc hMerge="1">
                  <a:txBody>
                    <a:bodyPr/>
                    <a:lstStyle/>
                    <a:p>
                      <a:endParaRPr lang="el-GR" dirty="0"/>
                    </a:p>
                  </a:txBody>
                  <a:tcPr/>
                </a:tc>
                <a:extLst>
                  <a:ext uri="{0D108BD9-81ED-4DB2-BD59-A6C34878D82A}">
                    <a16:rowId xmlns:a16="http://schemas.microsoft.com/office/drawing/2014/main" val="923451682"/>
                  </a:ext>
                </a:extLst>
              </a:tr>
              <a:tr h="568029">
                <a:tc>
                  <a:txBody>
                    <a:bodyPr/>
                    <a:lstStyle/>
                    <a:p>
                      <a:r>
                        <a:rPr lang="el-GR" b="1" dirty="0"/>
                        <a:t>Ζώνη</a:t>
                      </a:r>
                    </a:p>
                  </a:txBody>
                  <a:tcPr/>
                </a:tc>
                <a:tc>
                  <a:txBody>
                    <a:bodyPr/>
                    <a:lstStyle/>
                    <a:p>
                      <a:r>
                        <a:rPr lang="el-GR" b="1" dirty="0"/>
                        <a:t>Πραγματικό</a:t>
                      </a:r>
                    </a:p>
                  </a:txBody>
                  <a:tcPr/>
                </a:tc>
                <a:tc>
                  <a:txBody>
                    <a:bodyPr/>
                    <a:lstStyle/>
                    <a:p>
                      <a:r>
                        <a:rPr lang="el-GR" b="1" dirty="0"/>
                        <a:t>Σχέση με Ζώνη Α</a:t>
                      </a:r>
                    </a:p>
                  </a:txBody>
                  <a:tcPr/>
                </a:tc>
                <a:tc>
                  <a:txBody>
                    <a:bodyPr/>
                    <a:lstStyle/>
                    <a:p>
                      <a:r>
                        <a:rPr lang="el-GR" b="1" dirty="0"/>
                        <a:t>Πραγματικό</a:t>
                      </a:r>
                    </a:p>
                  </a:txBody>
                  <a:tcPr/>
                </a:tc>
                <a:tc>
                  <a:txBody>
                    <a:bodyPr/>
                    <a:lstStyle/>
                    <a:p>
                      <a:r>
                        <a:rPr lang="el-GR" b="1" dirty="0"/>
                        <a:t>Σχέση με Ζώνη Β</a:t>
                      </a:r>
                    </a:p>
                  </a:txBody>
                  <a:tcPr/>
                </a:tc>
                <a:extLst>
                  <a:ext uri="{0D108BD9-81ED-4DB2-BD59-A6C34878D82A}">
                    <a16:rowId xmlns:a16="http://schemas.microsoft.com/office/drawing/2014/main" val="2869232854"/>
                  </a:ext>
                </a:extLst>
              </a:tr>
              <a:tr h="324588">
                <a:tc>
                  <a:txBody>
                    <a:bodyPr/>
                    <a:lstStyle/>
                    <a:p>
                      <a:r>
                        <a:rPr lang="el-GR" dirty="0"/>
                        <a:t>Α</a:t>
                      </a:r>
                    </a:p>
                  </a:txBody>
                  <a:tcPr/>
                </a:tc>
                <a:tc>
                  <a:txBody>
                    <a:bodyPr/>
                    <a:lstStyle/>
                    <a:p>
                      <a:r>
                        <a:rPr lang="el-GR" dirty="0"/>
                        <a:t>72</a:t>
                      </a:r>
                    </a:p>
                  </a:txBody>
                  <a:tcPr/>
                </a:tc>
                <a:tc>
                  <a:txBody>
                    <a:bodyPr/>
                    <a:lstStyle/>
                    <a:p>
                      <a:r>
                        <a:rPr lang="el-GR" dirty="0"/>
                        <a:t>72</a:t>
                      </a:r>
                    </a:p>
                  </a:txBody>
                  <a:tcPr/>
                </a:tc>
                <a:tc>
                  <a:txBody>
                    <a:bodyPr/>
                    <a:lstStyle/>
                    <a:p>
                      <a:r>
                        <a:rPr lang="el-GR" dirty="0"/>
                        <a:t>54</a:t>
                      </a:r>
                    </a:p>
                  </a:txBody>
                  <a:tcPr/>
                </a:tc>
                <a:tc>
                  <a:txBody>
                    <a:bodyPr/>
                    <a:lstStyle/>
                    <a:p>
                      <a:r>
                        <a:rPr lang="el-GR" dirty="0"/>
                        <a:t>54</a:t>
                      </a:r>
                    </a:p>
                  </a:txBody>
                  <a:tcPr/>
                </a:tc>
                <a:extLst>
                  <a:ext uri="{0D108BD9-81ED-4DB2-BD59-A6C34878D82A}">
                    <a16:rowId xmlns:a16="http://schemas.microsoft.com/office/drawing/2014/main" val="3901602725"/>
                  </a:ext>
                </a:extLst>
              </a:tr>
              <a:tr h="324588">
                <a:tc>
                  <a:txBody>
                    <a:bodyPr/>
                    <a:lstStyle/>
                    <a:p>
                      <a:r>
                        <a:rPr lang="el-GR" dirty="0"/>
                        <a:t>Β</a:t>
                      </a:r>
                    </a:p>
                  </a:txBody>
                  <a:tcPr/>
                </a:tc>
                <a:tc>
                  <a:txBody>
                    <a:bodyPr/>
                    <a:lstStyle/>
                    <a:p>
                      <a:r>
                        <a:rPr lang="el-GR" dirty="0"/>
                        <a:t>72</a:t>
                      </a:r>
                    </a:p>
                  </a:txBody>
                  <a:tcPr/>
                </a:tc>
                <a:tc>
                  <a:txBody>
                    <a:bodyPr/>
                    <a:lstStyle/>
                    <a:p>
                      <a:r>
                        <a:rPr lang="el-GR" dirty="0"/>
                        <a:t>36</a:t>
                      </a:r>
                    </a:p>
                  </a:txBody>
                  <a:tcPr/>
                </a:tc>
                <a:tc>
                  <a:txBody>
                    <a:bodyPr/>
                    <a:lstStyle/>
                    <a:p>
                      <a:r>
                        <a:rPr lang="el-GR" dirty="0"/>
                        <a:t>54</a:t>
                      </a:r>
                    </a:p>
                  </a:txBody>
                  <a:tcPr/>
                </a:tc>
                <a:tc>
                  <a:txBody>
                    <a:bodyPr/>
                    <a:lstStyle/>
                    <a:p>
                      <a:r>
                        <a:rPr lang="el-GR" dirty="0"/>
                        <a:t>27</a:t>
                      </a:r>
                    </a:p>
                  </a:txBody>
                  <a:tcPr/>
                </a:tc>
                <a:extLst>
                  <a:ext uri="{0D108BD9-81ED-4DB2-BD59-A6C34878D82A}">
                    <a16:rowId xmlns:a16="http://schemas.microsoft.com/office/drawing/2014/main" val="2627714256"/>
                  </a:ext>
                </a:extLst>
              </a:tr>
              <a:tr h="324588">
                <a:tc>
                  <a:txBody>
                    <a:bodyPr/>
                    <a:lstStyle/>
                    <a:p>
                      <a:r>
                        <a:rPr lang="el-GR" dirty="0"/>
                        <a:t>Γ</a:t>
                      </a:r>
                    </a:p>
                  </a:txBody>
                  <a:tcPr/>
                </a:tc>
                <a:tc>
                  <a:txBody>
                    <a:bodyPr/>
                    <a:lstStyle/>
                    <a:p>
                      <a:r>
                        <a:rPr lang="el-GR" dirty="0"/>
                        <a:t>54</a:t>
                      </a:r>
                    </a:p>
                  </a:txBody>
                  <a:tcPr/>
                </a:tc>
                <a:tc>
                  <a:txBody>
                    <a:bodyPr/>
                    <a:lstStyle/>
                    <a:p>
                      <a:r>
                        <a:rPr lang="el-GR" dirty="0"/>
                        <a:t>13,5</a:t>
                      </a:r>
                    </a:p>
                  </a:txBody>
                  <a:tcPr/>
                </a:tc>
                <a:tc>
                  <a:txBody>
                    <a:bodyPr/>
                    <a:lstStyle/>
                    <a:p>
                      <a:r>
                        <a:rPr lang="el-GR" dirty="0"/>
                        <a:t>72</a:t>
                      </a:r>
                    </a:p>
                  </a:txBody>
                  <a:tcPr/>
                </a:tc>
                <a:tc>
                  <a:txBody>
                    <a:bodyPr/>
                    <a:lstStyle/>
                    <a:p>
                      <a:r>
                        <a:rPr lang="el-GR" dirty="0"/>
                        <a:t>18</a:t>
                      </a:r>
                    </a:p>
                  </a:txBody>
                  <a:tcPr/>
                </a:tc>
                <a:extLst>
                  <a:ext uri="{0D108BD9-81ED-4DB2-BD59-A6C34878D82A}">
                    <a16:rowId xmlns:a16="http://schemas.microsoft.com/office/drawing/2014/main" val="2839638397"/>
                  </a:ext>
                </a:extLst>
              </a:tr>
              <a:tr h="324588">
                <a:tc>
                  <a:txBody>
                    <a:bodyPr/>
                    <a:lstStyle/>
                    <a:p>
                      <a:r>
                        <a:rPr lang="el-GR" dirty="0"/>
                        <a:t>Υπόλοιπο</a:t>
                      </a:r>
                    </a:p>
                  </a:txBody>
                  <a:tcPr/>
                </a:tc>
                <a:tc>
                  <a:txBody>
                    <a:bodyPr/>
                    <a:lstStyle/>
                    <a:p>
                      <a:r>
                        <a:rPr lang="el-GR" dirty="0"/>
                        <a:t>54</a:t>
                      </a:r>
                    </a:p>
                  </a:txBody>
                  <a:tcPr/>
                </a:tc>
                <a:tc>
                  <a:txBody>
                    <a:bodyPr/>
                    <a:lstStyle/>
                    <a:p>
                      <a:r>
                        <a:rPr lang="el-GR" dirty="0"/>
                        <a:t>6,75</a:t>
                      </a:r>
                    </a:p>
                  </a:txBody>
                  <a:tcPr/>
                </a:tc>
                <a:tc>
                  <a:txBody>
                    <a:bodyPr/>
                    <a:lstStyle/>
                    <a:p>
                      <a:r>
                        <a:rPr lang="el-GR" dirty="0"/>
                        <a:t>72</a:t>
                      </a:r>
                    </a:p>
                  </a:txBody>
                  <a:tcPr/>
                </a:tc>
                <a:tc>
                  <a:txBody>
                    <a:bodyPr/>
                    <a:lstStyle/>
                    <a:p>
                      <a:r>
                        <a:rPr lang="el-GR" dirty="0"/>
                        <a:t>9</a:t>
                      </a:r>
                    </a:p>
                  </a:txBody>
                  <a:tcPr/>
                </a:tc>
                <a:extLst>
                  <a:ext uri="{0D108BD9-81ED-4DB2-BD59-A6C34878D82A}">
                    <a16:rowId xmlns:a16="http://schemas.microsoft.com/office/drawing/2014/main" val="3381899122"/>
                  </a:ext>
                </a:extLst>
              </a:tr>
              <a:tr h="324588">
                <a:tc>
                  <a:txBody>
                    <a:bodyPr/>
                    <a:lstStyle/>
                    <a:p>
                      <a:r>
                        <a:rPr lang="el-GR" b="1" dirty="0"/>
                        <a:t>Σύνολα</a:t>
                      </a:r>
                    </a:p>
                  </a:txBody>
                  <a:tcPr/>
                </a:tc>
                <a:tc>
                  <a:txBody>
                    <a:bodyPr/>
                    <a:lstStyle/>
                    <a:p>
                      <a:r>
                        <a:rPr lang="el-GR" b="1" dirty="0"/>
                        <a:t>252</a:t>
                      </a:r>
                    </a:p>
                  </a:txBody>
                  <a:tcPr/>
                </a:tc>
                <a:tc>
                  <a:txBody>
                    <a:bodyPr/>
                    <a:lstStyle/>
                    <a:p>
                      <a:r>
                        <a:rPr lang="el-GR" b="1" dirty="0"/>
                        <a:t>128,25</a:t>
                      </a:r>
                    </a:p>
                  </a:txBody>
                  <a:tcPr/>
                </a:tc>
                <a:tc>
                  <a:txBody>
                    <a:bodyPr/>
                    <a:lstStyle/>
                    <a:p>
                      <a:r>
                        <a:rPr lang="el-GR" b="1" dirty="0"/>
                        <a:t>252</a:t>
                      </a:r>
                    </a:p>
                  </a:txBody>
                  <a:tcPr/>
                </a:tc>
                <a:tc>
                  <a:txBody>
                    <a:bodyPr/>
                    <a:lstStyle/>
                    <a:p>
                      <a:r>
                        <a:rPr lang="el-GR" b="1" dirty="0"/>
                        <a:t>108</a:t>
                      </a:r>
                    </a:p>
                  </a:txBody>
                  <a:tcPr/>
                </a:tc>
                <a:extLst>
                  <a:ext uri="{0D108BD9-81ED-4DB2-BD59-A6C34878D82A}">
                    <a16:rowId xmlns:a16="http://schemas.microsoft.com/office/drawing/2014/main" val="335671973"/>
                  </a:ext>
                </a:extLst>
              </a:tr>
              <a:tr h="811470">
                <a:tc>
                  <a:txBody>
                    <a:bodyPr/>
                    <a:lstStyle/>
                    <a:p>
                      <a:r>
                        <a:rPr lang="el-GR" dirty="0"/>
                        <a:t>Συμφωνημένο ενοίκιο</a:t>
                      </a:r>
                    </a:p>
                  </a:txBody>
                  <a:tcPr/>
                </a:tc>
                <a:tc>
                  <a:txBody>
                    <a:bodyPr/>
                    <a:lstStyle/>
                    <a:p>
                      <a:r>
                        <a:rPr lang="el-GR" dirty="0"/>
                        <a:t>110.000</a:t>
                      </a:r>
                    </a:p>
                  </a:txBody>
                  <a:tcPr/>
                </a:tc>
                <a:tc>
                  <a:txBody>
                    <a:bodyPr/>
                    <a:lstStyle/>
                    <a:p>
                      <a:endParaRPr lang="el-GR" sz="1200" dirty="0"/>
                    </a:p>
                  </a:txBody>
                  <a:tcPr/>
                </a:tc>
                <a:tc>
                  <a:txBody>
                    <a:bodyPr/>
                    <a:lstStyle/>
                    <a:p>
                      <a:r>
                        <a:rPr lang="el-GR" dirty="0"/>
                        <a:t>Προτεινόμενο ενοίκιο</a:t>
                      </a:r>
                    </a:p>
                  </a:txBody>
                  <a:tcPr/>
                </a:tc>
                <a:tc>
                  <a:txBody>
                    <a:bodyPr/>
                    <a:lstStyle/>
                    <a:p>
                      <a:r>
                        <a:rPr lang="el-GR" dirty="0"/>
                        <a:t>92.632</a:t>
                      </a:r>
                    </a:p>
                  </a:txBody>
                  <a:tcPr/>
                </a:tc>
                <a:extLst>
                  <a:ext uri="{0D108BD9-81ED-4DB2-BD59-A6C34878D82A}">
                    <a16:rowId xmlns:a16="http://schemas.microsoft.com/office/drawing/2014/main" val="1204449670"/>
                  </a:ext>
                </a:extLst>
              </a:tr>
              <a:tr h="811470">
                <a:tc>
                  <a:txBody>
                    <a:bodyPr/>
                    <a:lstStyle/>
                    <a:p>
                      <a:r>
                        <a:rPr lang="el-GR" dirty="0"/>
                        <a:t>Συνολικό ενοίκιο/ τ.μ.</a:t>
                      </a:r>
                    </a:p>
                  </a:txBody>
                  <a:tcPr/>
                </a:tc>
                <a:tc>
                  <a:txBody>
                    <a:bodyPr/>
                    <a:lstStyle/>
                    <a:p>
                      <a:endParaRPr lang="el-GR"/>
                    </a:p>
                  </a:txBody>
                  <a:tcPr/>
                </a:tc>
                <a:tc>
                  <a:txBody>
                    <a:bodyPr/>
                    <a:lstStyle/>
                    <a:p>
                      <a:r>
                        <a:rPr lang="el-GR" dirty="0"/>
                        <a:t>436,51</a:t>
                      </a:r>
                    </a:p>
                  </a:txBody>
                  <a:tcPr/>
                </a:tc>
                <a:tc>
                  <a:txBody>
                    <a:bodyPr/>
                    <a:lstStyle/>
                    <a:p>
                      <a:r>
                        <a:rPr lang="el-GR"/>
                        <a:t>367,59</a:t>
                      </a:r>
                      <a:endParaRPr lang="el-GR" dirty="0"/>
                    </a:p>
                  </a:txBody>
                  <a:tcPr/>
                </a:tc>
                <a:tc>
                  <a:txBody>
                    <a:bodyPr/>
                    <a:lstStyle/>
                    <a:p>
                      <a:endParaRPr lang="el-GR" dirty="0"/>
                    </a:p>
                  </a:txBody>
                  <a:tcPr/>
                </a:tc>
                <a:extLst>
                  <a:ext uri="{0D108BD9-81ED-4DB2-BD59-A6C34878D82A}">
                    <a16:rowId xmlns:a16="http://schemas.microsoft.com/office/drawing/2014/main" val="255021431"/>
                  </a:ext>
                </a:extLst>
              </a:tr>
            </a:tbl>
          </a:graphicData>
        </a:graphic>
      </p:graphicFrame>
    </p:spTree>
    <p:extLst>
      <p:ext uri="{BB962C8B-B14F-4D97-AF65-F5344CB8AC3E}">
        <p14:creationId xmlns:p14="http://schemas.microsoft.com/office/powerpoint/2010/main" val="15464605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CF2220-EF47-4069-AF3D-DB24ADF1C3C5}"/>
              </a:ext>
            </a:extLst>
          </p:cNvPr>
          <p:cNvSpPr>
            <a:spLocks noGrp="1"/>
          </p:cNvSpPr>
          <p:nvPr>
            <p:ph type="title"/>
          </p:nvPr>
        </p:nvSpPr>
        <p:spPr/>
        <p:txBody>
          <a:bodyPr/>
          <a:lstStyle/>
          <a:p>
            <a:r>
              <a:rPr lang="el-GR" dirty="0"/>
              <a:t>Μέθοδος της Αντιπαροχής</a:t>
            </a:r>
          </a:p>
        </p:txBody>
      </p:sp>
      <p:sp>
        <p:nvSpPr>
          <p:cNvPr id="3" name="Θέση περιεχομένου 2">
            <a:extLst>
              <a:ext uri="{FF2B5EF4-FFF2-40B4-BE49-F238E27FC236}">
                <a16:creationId xmlns:a16="http://schemas.microsoft.com/office/drawing/2014/main" id="{054D60CB-67C2-4FEA-B185-FE3ED257C00F}"/>
              </a:ext>
            </a:extLst>
          </p:cNvPr>
          <p:cNvSpPr>
            <a:spLocks noGrp="1"/>
          </p:cNvSpPr>
          <p:nvPr>
            <p:ph idx="1"/>
          </p:nvPr>
        </p:nvSpPr>
        <p:spPr/>
        <p:txBody>
          <a:bodyPr>
            <a:normAutofit lnSpcReduction="10000"/>
          </a:bodyPr>
          <a:lstStyle/>
          <a:p>
            <a:r>
              <a:rPr lang="el-GR" dirty="0"/>
              <a:t>Αυτή η μέθοδος θα μπορούσε να χαρακτηριστεί και ως ένα μοντέλο της υπολειμματικής μεθόδου. </a:t>
            </a:r>
          </a:p>
          <a:p>
            <a:r>
              <a:rPr lang="el-GR" dirty="0" err="1"/>
              <a:t>Διέπεται</a:t>
            </a:r>
            <a:r>
              <a:rPr lang="el-GR" dirty="0"/>
              <a:t> από τις ίδιες αρχές αλλά λαμβάνει υπόψη της τη λογική και τις νόρμες που διέπουν το Ελληνικό σύστημα ανάπτυξης των ακινήτων.</a:t>
            </a:r>
          </a:p>
          <a:p>
            <a:r>
              <a:rPr lang="el-GR" dirty="0"/>
              <a:t>Στην ελληνική κτηματαγορά είθισται να μην πραγματοποιούνται αγοραπωλησίες οικοπέδων αλλά ο ιδιοκτήτης της γης να διαθέτει το δικαίωμα ανέγερσης κτιρίου επί αυτής σε εργολαβική εταιρία, με σκοπό την από κοινού εκμετάλλευση του τελικού δομήσιμου χώρου.</a:t>
            </a:r>
          </a:p>
        </p:txBody>
      </p:sp>
    </p:spTree>
    <p:extLst>
      <p:ext uri="{BB962C8B-B14F-4D97-AF65-F5344CB8AC3E}">
        <p14:creationId xmlns:p14="http://schemas.microsoft.com/office/powerpoint/2010/main" val="24904301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6A1330-EC48-486F-A550-21C8033FA1D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DA36FA6-3C3F-4054-B212-A038F0323842}"/>
              </a:ext>
            </a:extLst>
          </p:cNvPr>
          <p:cNvSpPr>
            <a:spLocks noGrp="1"/>
          </p:cNvSpPr>
          <p:nvPr>
            <p:ph idx="1"/>
          </p:nvPr>
        </p:nvSpPr>
        <p:spPr/>
        <p:txBody>
          <a:bodyPr/>
          <a:lstStyle/>
          <a:p>
            <a:r>
              <a:rPr lang="el-GR" dirty="0"/>
              <a:t>Ο ιδιοκτήτης προσφέρει ο κεφάλαιο, δηλαδή, τη γη και ο κατασκευαστής – εργολάβος την τεχνογνωσία και το κόστος ανέγερσης του κτιριακού εξοπλισμού.</a:t>
            </a:r>
          </a:p>
          <a:p>
            <a:r>
              <a:rPr lang="el-GR" dirty="0"/>
              <a:t>Με την τελική ανάπτυξη της ιδιοκτησίας ο αρχικός ιδιοκτήτης λαμβάνει από τον κατασκευαστή ποσοστό του κτιρίου ως αμοιβή για την αξία της γης. Το ποσοστό αυτό ορίζεται ως αντιπαροχή.</a:t>
            </a:r>
          </a:p>
        </p:txBody>
      </p:sp>
    </p:spTree>
    <p:extLst>
      <p:ext uri="{BB962C8B-B14F-4D97-AF65-F5344CB8AC3E}">
        <p14:creationId xmlns:p14="http://schemas.microsoft.com/office/powerpoint/2010/main" val="39703236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21632C-42E9-44EC-BBA1-89960A9A250C}"/>
              </a:ext>
            </a:extLst>
          </p:cNvPr>
          <p:cNvSpPr>
            <a:spLocks noGrp="1"/>
          </p:cNvSpPr>
          <p:nvPr>
            <p:ph type="title"/>
          </p:nvPr>
        </p:nvSpPr>
        <p:spPr/>
        <p:txBody>
          <a:bodyPr/>
          <a:lstStyle/>
          <a:p>
            <a:r>
              <a:rPr lang="el-GR" dirty="0"/>
              <a:t>Υπολειμματική Μέθοδος</a:t>
            </a:r>
          </a:p>
        </p:txBody>
      </p:sp>
      <p:sp>
        <p:nvSpPr>
          <p:cNvPr id="3" name="Θέση περιεχομένου 2">
            <a:extLst>
              <a:ext uri="{FF2B5EF4-FFF2-40B4-BE49-F238E27FC236}">
                <a16:creationId xmlns:a16="http://schemas.microsoft.com/office/drawing/2014/main" id="{AD774B21-DBB5-41C2-AFC6-85F76B52E672}"/>
              </a:ext>
            </a:extLst>
          </p:cNvPr>
          <p:cNvSpPr>
            <a:spLocks noGrp="1"/>
          </p:cNvSpPr>
          <p:nvPr>
            <p:ph idx="1"/>
          </p:nvPr>
        </p:nvSpPr>
        <p:spPr/>
        <p:txBody>
          <a:bodyPr/>
          <a:lstStyle/>
          <a:p>
            <a:r>
              <a:rPr lang="el-GR" dirty="0"/>
              <a:t>Αυτή η μέθοδος μπορεί να χρησιμοποιηθεί για την αξιολόγηση της γης με την προοπτική της ανάπτυξης. </a:t>
            </a:r>
          </a:p>
          <a:p>
            <a:r>
              <a:rPr lang="el-GR" dirty="0"/>
              <a:t>Είναι απαραίτητο να γίνει εξακρίβωση των χρήσεων της γης οι οποίες επιτρέπονται από τη νομοθεσία στην εν λόγω περιοχή και για τις οποίες μπορεί να δοθεί άδεια από τις αρμόδιες αρχές.</a:t>
            </a:r>
          </a:p>
          <a:p>
            <a:r>
              <a:rPr lang="el-GR" dirty="0"/>
              <a:t>Έτσι είναι δυνατό να υπάρχει ένας αριθμός νόμιμων εναλλακτικών σεναρίων, από τα οποία να καθορίζεται ποιο θα φέρει το καλύτερο οικονομικό αποτέλεσμα ανάλογα με την κάθε περίπτωση.</a:t>
            </a:r>
          </a:p>
        </p:txBody>
      </p:sp>
    </p:spTree>
    <p:extLst>
      <p:ext uri="{BB962C8B-B14F-4D97-AF65-F5344CB8AC3E}">
        <p14:creationId xmlns:p14="http://schemas.microsoft.com/office/powerpoint/2010/main" val="3056062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1C0C2E-73CF-443C-B39F-B7917C86DDA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F8811BC-0604-4D5C-BE3F-6A9C60153432}"/>
              </a:ext>
            </a:extLst>
          </p:cNvPr>
          <p:cNvSpPr>
            <a:spLocks noGrp="1"/>
          </p:cNvSpPr>
          <p:nvPr>
            <p:ph idx="1"/>
          </p:nvPr>
        </p:nvSpPr>
        <p:spPr/>
        <p:txBody>
          <a:bodyPr/>
          <a:lstStyle/>
          <a:p>
            <a:r>
              <a:rPr lang="el-GR" dirty="0"/>
              <a:t>Η μέθοδος βασίζεται στην εκτίμηση της αξίας που θα έχει αποκτήσει η γη, όταν πλέον θα έχει σημειωθεί η ανάπτυξη ή πρόοδος και στην αφαίρεση κατά τη συνέχεια από αυτή του κόστους κατασκευής και εργασιών, των αμοιβών των μηχανικών, των νόμιμων αμοιβών, των </a:t>
            </a:r>
            <a:r>
              <a:rPr lang="el-GR" dirty="0" err="1"/>
              <a:t>μεσιτειών</a:t>
            </a:r>
            <a:r>
              <a:rPr lang="el-GR" dirty="0"/>
              <a:t>, των εξόδων διαφήμισης, απρόβλεπτων εξόδων, κ.λπ. ή με μία λέξη τα συνολικά έξοδα ανάπτυξης της ιδιοκτησίας.</a:t>
            </a:r>
          </a:p>
          <a:p>
            <a:r>
              <a:rPr lang="el-GR" dirty="0"/>
              <a:t>Το καθαρό υπόλοιπο εκφράζει την τρέχουσα αξία του ακινήτου.</a:t>
            </a:r>
          </a:p>
        </p:txBody>
      </p:sp>
    </p:spTree>
    <p:extLst>
      <p:ext uri="{BB962C8B-B14F-4D97-AF65-F5344CB8AC3E}">
        <p14:creationId xmlns:p14="http://schemas.microsoft.com/office/powerpoint/2010/main" val="41714866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47049F-E4F6-47DD-9F1B-5A748D261713}"/>
              </a:ext>
            </a:extLst>
          </p:cNvPr>
          <p:cNvSpPr>
            <a:spLocks noGrp="1"/>
          </p:cNvSpPr>
          <p:nvPr>
            <p:ph type="title"/>
          </p:nvPr>
        </p:nvSpPr>
        <p:spPr/>
        <p:txBody>
          <a:bodyPr/>
          <a:lstStyle/>
          <a:p>
            <a:r>
              <a:rPr lang="el-GR" dirty="0"/>
              <a:t>Μέθοδος των προσόδων ή επενδυτική μέθοδος</a:t>
            </a:r>
          </a:p>
        </p:txBody>
      </p:sp>
      <p:sp>
        <p:nvSpPr>
          <p:cNvPr id="3" name="Θέση περιεχομένου 2">
            <a:extLst>
              <a:ext uri="{FF2B5EF4-FFF2-40B4-BE49-F238E27FC236}">
                <a16:creationId xmlns:a16="http://schemas.microsoft.com/office/drawing/2014/main" id="{5B0BF73B-5224-46C8-AF59-C2531B0DE635}"/>
              </a:ext>
            </a:extLst>
          </p:cNvPr>
          <p:cNvSpPr>
            <a:spLocks noGrp="1"/>
          </p:cNvSpPr>
          <p:nvPr>
            <p:ph idx="1"/>
          </p:nvPr>
        </p:nvSpPr>
        <p:spPr/>
        <p:txBody>
          <a:bodyPr/>
          <a:lstStyle/>
          <a:p>
            <a:r>
              <a:rPr lang="el-GR" dirty="0"/>
              <a:t>Η μέθοδος αυτή ασχολείται με την κεφαλαιοποίηση του καθαρού εισοδήματος, το οποίο παράγει μια ιδιοκτησία. </a:t>
            </a:r>
          </a:p>
          <a:p>
            <a:r>
              <a:rPr lang="el-GR" dirty="0"/>
              <a:t>Η </a:t>
            </a:r>
            <a:r>
              <a:rPr lang="el-GR" dirty="0" err="1"/>
              <a:t>καταλληλότητα</a:t>
            </a:r>
            <a:r>
              <a:rPr lang="el-GR" dirty="0"/>
              <a:t> της μεθόδου εξαρτάται από μια ποικιλία παραγόντων, συμπεριλαμβανομένης της χρήσης μιας ρεαλιστικής ετήσιας απόδοσης, ενός ακριβούς υπολογισμού των εξόδων και, στην περίπτωση μισθωμένων μεριδίων, ενός κατάλληλα κατανεμημένου φόρου.</a:t>
            </a:r>
          </a:p>
        </p:txBody>
      </p:sp>
    </p:spTree>
    <p:extLst>
      <p:ext uri="{BB962C8B-B14F-4D97-AF65-F5344CB8AC3E}">
        <p14:creationId xmlns:p14="http://schemas.microsoft.com/office/powerpoint/2010/main" val="37859273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FE5FB4-899D-4D1D-A5E7-A3210534DAF2}"/>
              </a:ext>
            </a:extLst>
          </p:cNvPr>
          <p:cNvSpPr>
            <a:spLocks noGrp="1"/>
          </p:cNvSpPr>
          <p:nvPr>
            <p:ph type="title"/>
          </p:nvPr>
        </p:nvSpPr>
        <p:spPr/>
        <p:txBody>
          <a:bodyPr/>
          <a:lstStyle/>
          <a:p>
            <a:r>
              <a:rPr lang="el-GR" dirty="0"/>
              <a:t>Μέθοδος κόστους αντικατάστασης</a:t>
            </a:r>
          </a:p>
        </p:txBody>
      </p:sp>
      <p:sp>
        <p:nvSpPr>
          <p:cNvPr id="3" name="Θέση περιεχομένου 2">
            <a:extLst>
              <a:ext uri="{FF2B5EF4-FFF2-40B4-BE49-F238E27FC236}">
                <a16:creationId xmlns:a16="http://schemas.microsoft.com/office/drawing/2014/main" id="{62208316-6F1A-445B-981C-C1FB680B6025}"/>
              </a:ext>
            </a:extLst>
          </p:cNvPr>
          <p:cNvSpPr>
            <a:spLocks noGrp="1"/>
          </p:cNvSpPr>
          <p:nvPr>
            <p:ph idx="1"/>
          </p:nvPr>
        </p:nvSpPr>
        <p:spPr/>
        <p:txBody>
          <a:bodyPr/>
          <a:lstStyle/>
          <a:p>
            <a:r>
              <a:rPr lang="el-GR" dirty="0"/>
              <a:t>Αυτή η μέθοδος απαιτεί την εκτίμηση του κόστους </a:t>
            </a:r>
            <a:r>
              <a:rPr lang="el-GR" dirty="0" err="1"/>
              <a:t>επανακατασκευής</a:t>
            </a:r>
            <a:r>
              <a:rPr lang="el-GR" dirty="0"/>
              <a:t> μιας συγκεκριμένης ιδιοκτησίας, προσθέτοντας σε αυτό την αξία της γης, στην οποία αυτή βρίσκεται. </a:t>
            </a:r>
          </a:p>
          <a:p>
            <a:r>
              <a:rPr lang="el-GR" dirty="0"/>
              <a:t>Χρησιμοποιείται για ιδιαίτερους λόγους εκτίμησης και όταν δεν συντρέχουν οικονομικοί ή επενδυτικοί λόγοι π.χ. σχολεία, δημοτικές βιβλιοθήκες, κ.ά.</a:t>
            </a:r>
          </a:p>
          <a:p>
            <a:r>
              <a:rPr lang="el-GR" dirty="0"/>
              <a:t>Στηρίζεται στην κοστολόγηση των χαρακτηριστικών </a:t>
            </a:r>
            <a:r>
              <a:rPr lang="el-GR"/>
              <a:t>της ιδιοκτησίας.</a:t>
            </a:r>
            <a:endParaRPr lang="el-GR" dirty="0"/>
          </a:p>
          <a:p>
            <a:endParaRPr lang="el-GR" dirty="0"/>
          </a:p>
        </p:txBody>
      </p:sp>
    </p:spTree>
    <p:extLst>
      <p:ext uri="{BB962C8B-B14F-4D97-AF65-F5344CB8AC3E}">
        <p14:creationId xmlns:p14="http://schemas.microsoft.com/office/powerpoint/2010/main" val="3859996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9760AD-A3E3-4BDF-930C-8F6262CCCD82}"/>
              </a:ext>
            </a:extLst>
          </p:cNvPr>
          <p:cNvSpPr>
            <a:spLocks noGrp="1"/>
          </p:cNvSpPr>
          <p:nvPr>
            <p:ph type="title"/>
          </p:nvPr>
        </p:nvSpPr>
        <p:spPr/>
        <p:txBody>
          <a:bodyPr>
            <a:normAutofit fontScale="90000"/>
          </a:bodyPr>
          <a:lstStyle/>
          <a:p>
            <a:r>
              <a:rPr lang="el-GR" dirty="0"/>
              <a:t>Συγκέντρωση εγγράφων, συλλογή στοιχείων</a:t>
            </a:r>
            <a:br>
              <a:rPr lang="el-GR" dirty="0"/>
            </a:br>
            <a:endParaRPr lang="el-GR" dirty="0"/>
          </a:p>
        </p:txBody>
      </p:sp>
      <p:sp>
        <p:nvSpPr>
          <p:cNvPr id="3" name="Θέση περιεχομένου 2">
            <a:extLst>
              <a:ext uri="{FF2B5EF4-FFF2-40B4-BE49-F238E27FC236}">
                <a16:creationId xmlns:a16="http://schemas.microsoft.com/office/drawing/2014/main" id="{13AD130B-2D73-47EF-9C38-6D17854C1064}"/>
              </a:ext>
            </a:extLst>
          </p:cNvPr>
          <p:cNvSpPr>
            <a:spLocks noGrp="1"/>
          </p:cNvSpPr>
          <p:nvPr>
            <p:ph idx="1"/>
          </p:nvPr>
        </p:nvSpPr>
        <p:spPr/>
        <p:txBody>
          <a:bodyPr>
            <a:normAutofit fontScale="92500" lnSpcReduction="20000"/>
          </a:bodyPr>
          <a:lstStyle/>
          <a:p>
            <a:pPr marL="0" indent="0">
              <a:buNone/>
            </a:pPr>
            <a:r>
              <a:rPr lang="el-GR" dirty="0"/>
              <a:t>Έγγραφα που απαιτούνται συχνά είναι:</a:t>
            </a:r>
          </a:p>
          <a:p>
            <a:r>
              <a:rPr lang="el-GR" dirty="0"/>
              <a:t>Τίτλοι ιδιοκτησίας</a:t>
            </a:r>
          </a:p>
          <a:p>
            <a:r>
              <a:rPr lang="el-GR" dirty="0"/>
              <a:t>Τοπογραφικό – κτηματολογικό διάγραμμα</a:t>
            </a:r>
          </a:p>
          <a:p>
            <a:r>
              <a:rPr lang="el-GR" dirty="0"/>
              <a:t>Άδεια ανέγερσης – λειτουργίας</a:t>
            </a:r>
          </a:p>
          <a:p>
            <a:r>
              <a:rPr lang="el-GR" dirty="0"/>
              <a:t>Κατόψεις και τομές του ακινήτου</a:t>
            </a:r>
          </a:p>
          <a:p>
            <a:r>
              <a:rPr lang="el-GR" dirty="0"/>
              <a:t>Δήλωση κτηματολογίου</a:t>
            </a:r>
          </a:p>
          <a:p>
            <a:r>
              <a:rPr lang="el-GR" dirty="0"/>
              <a:t>Απόσπασμα ρυμοτομικού σχεδίου</a:t>
            </a:r>
          </a:p>
          <a:p>
            <a:r>
              <a:rPr lang="el-GR" dirty="0"/>
              <a:t>Βεβαίωση αντισεισμικής κατασκευής</a:t>
            </a:r>
          </a:p>
        </p:txBody>
      </p:sp>
    </p:spTree>
    <p:extLst>
      <p:ext uri="{BB962C8B-B14F-4D97-AF65-F5344CB8AC3E}">
        <p14:creationId xmlns:p14="http://schemas.microsoft.com/office/powerpoint/2010/main" val="2985266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9760AD-A3E3-4BDF-930C-8F6262CCCD82}"/>
              </a:ext>
            </a:extLst>
          </p:cNvPr>
          <p:cNvSpPr>
            <a:spLocks noGrp="1"/>
          </p:cNvSpPr>
          <p:nvPr>
            <p:ph type="title"/>
          </p:nvPr>
        </p:nvSpPr>
        <p:spPr/>
        <p:txBody>
          <a:bodyPr/>
          <a:lstStyle/>
          <a:p>
            <a:r>
              <a:rPr lang="el-GR" dirty="0"/>
              <a:t>Μελέτη στοιχείων</a:t>
            </a:r>
          </a:p>
        </p:txBody>
      </p:sp>
      <p:sp>
        <p:nvSpPr>
          <p:cNvPr id="3" name="Θέση περιεχομένου 2">
            <a:extLst>
              <a:ext uri="{FF2B5EF4-FFF2-40B4-BE49-F238E27FC236}">
                <a16:creationId xmlns:a16="http://schemas.microsoft.com/office/drawing/2014/main" id="{13AD130B-2D73-47EF-9C38-6D17854C1064}"/>
              </a:ext>
            </a:extLst>
          </p:cNvPr>
          <p:cNvSpPr>
            <a:spLocks noGrp="1"/>
          </p:cNvSpPr>
          <p:nvPr>
            <p:ph idx="1"/>
          </p:nvPr>
        </p:nvSpPr>
        <p:spPr/>
        <p:txBody>
          <a:bodyPr/>
          <a:lstStyle/>
          <a:p>
            <a:r>
              <a:rPr lang="el-GR" dirty="0"/>
              <a:t>Η μελέτη των παραπάνω στοιχείων κρίνεται απαραίτητη για να γνωρίζει ο εκτιμητής, όσο το δυνατό περισσότερες πληροφορίες για το υπό εκτίμηση ακίνητο.</a:t>
            </a:r>
          </a:p>
        </p:txBody>
      </p:sp>
    </p:spTree>
    <p:extLst>
      <p:ext uri="{BB962C8B-B14F-4D97-AF65-F5344CB8AC3E}">
        <p14:creationId xmlns:p14="http://schemas.microsoft.com/office/powerpoint/2010/main" val="2334431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9760AD-A3E3-4BDF-930C-8F6262CCCD82}"/>
              </a:ext>
            </a:extLst>
          </p:cNvPr>
          <p:cNvSpPr>
            <a:spLocks noGrp="1"/>
          </p:cNvSpPr>
          <p:nvPr>
            <p:ph type="title"/>
          </p:nvPr>
        </p:nvSpPr>
        <p:spPr/>
        <p:txBody>
          <a:bodyPr/>
          <a:lstStyle/>
          <a:p>
            <a:r>
              <a:rPr lang="el-GR" dirty="0"/>
              <a:t>Αυτοψία, επίσκεψη στο ακίνητο</a:t>
            </a:r>
            <a:br>
              <a:rPr lang="el-GR" dirty="0"/>
            </a:br>
            <a:endParaRPr lang="el-GR" dirty="0"/>
          </a:p>
        </p:txBody>
      </p:sp>
      <p:sp>
        <p:nvSpPr>
          <p:cNvPr id="3" name="Θέση περιεχομένου 2">
            <a:extLst>
              <a:ext uri="{FF2B5EF4-FFF2-40B4-BE49-F238E27FC236}">
                <a16:creationId xmlns:a16="http://schemas.microsoft.com/office/drawing/2014/main" id="{13AD130B-2D73-47EF-9C38-6D17854C1064}"/>
              </a:ext>
            </a:extLst>
          </p:cNvPr>
          <p:cNvSpPr>
            <a:spLocks noGrp="1"/>
          </p:cNvSpPr>
          <p:nvPr>
            <p:ph idx="1"/>
          </p:nvPr>
        </p:nvSpPr>
        <p:spPr>
          <a:xfrm>
            <a:off x="1814052" y="2052116"/>
            <a:ext cx="8756087" cy="4201200"/>
          </a:xfrm>
        </p:spPr>
        <p:txBody>
          <a:bodyPr>
            <a:normAutofit/>
          </a:bodyPr>
          <a:lstStyle/>
          <a:p>
            <a:r>
              <a:rPr lang="el-GR" dirty="0"/>
              <a:t>Απαιτείται επίσκεψη στο ακίνητο και επί τόπου καταγραφή:</a:t>
            </a:r>
          </a:p>
          <a:p>
            <a:pPr lvl="1"/>
            <a:r>
              <a:rPr lang="el-GR" dirty="0"/>
              <a:t>Της υπάρχουσας κατάστασης και της περιγραφής του κτιρίου, θέση, όρια, προσανατολισμό, όροφο, κλπ.</a:t>
            </a:r>
          </a:p>
          <a:p>
            <a:pPr lvl="1"/>
            <a:r>
              <a:rPr lang="el-GR" dirty="0"/>
              <a:t>Λεπτομερών στοιχείων όπως ο αριθμός των χώρων, το είδος του κτιρίου, τα υλικά κατασκευής, η πρόσβαση, ο περιβάλλον χώρος, η περίφραξη, κ.ά.</a:t>
            </a:r>
          </a:p>
          <a:p>
            <a:pPr lvl="1"/>
            <a:r>
              <a:rPr lang="el-GR" dirty="0"/>
              <a:t>Πληροφοριών όπως η μορφολογία, οι κλίσεις, η ποιότητα του εδάφους, η θέα, αν αποτελεί αιγιαλό, δασική έκταση, αρχαιολογικό χώρο, κ.ά.</a:t>
            </a:r>
          </a:p>
          <a:p>
            <a:pPr marL="457200" lvl="1" indent="0">
              <a:buNone/>
            </a:pPr>
            <a:r>
              <a:rPr lang="el-GR" dirty="0"/>
              <a:t>Άρα πραγματοποιείται έλεγχος ταύτισης των στοιχείων που ισχύουν θεωρητικά βάσει επίσημων εγγράφων με την πραγματικότητα.</a:t>
            </a:r>
          </a:p>
        </p:txBody>
      </p:sp>
    </p:spTree>
    <p:extLst>
      <p:ext uri="{BB962C8B-B14F-4D97-AF65-F5344CB8AC3E}">
        <p14:creationId xmlns:p14="http://schemas.microsoft.com/office/powerpoint/2010/main" val="2492834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CCAB67-5ACA-4682-A733-0BC3CAD0B14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E94A8FB-CD34-4FB9-8FF3-74791B7F384E}"/>
              </a:ext>
            </a:extLst>
          </p:cNvPr>
          <p:cNvSpPr>
            <a:spLocks noGrp="1"/>
          </p:cNvSpPr>
          <p:nvPr>
            <p:ph idx="1"/>
          </p:nvPr>
        </p:nvSpPr>
        <p:spPr/>
        <p:txBody>
          <a:bodyPr/>
          <a:lstStyle/>
          <a:p>
            <a:r>
              <a:rPr lang="el-GR" dirty="0"/>
              <a:t>Καταγράφουν όλα εκείνα τα χαρακτηριστικά που επηρεάζουν άμεσα ή έμμεσα την τελική αγοραία αξία.</a:t>
            </a:r>
          </a:p>
          <a:p>
            <a:r>
              <a:rPr lang="el-GR" dirty="0"/>
              <a:t>Ο σκοπός της εκτίμησης επηρεάζει το βαθμό ανάλυσης. Π.χ. αυτοψίες για λογαριασμό τραπεζών είναι συνήθως πιο γενικευμένες από τις αυτοψίες για επενδύσεις επί των ακινήτων.</a:t>
            </a:r>
          </a:p>
          <a:p>
            <a:r>
              <a:rPr lang="el-GR" dirty="0"/>
              <a:t>Κατά τη διάρκεια της αυτοψίας γίνεται μια πρώτη </a:t>
            </a:r>
            <a:r>
              <a:rPr lang="el-GR" dirty="0" err="1"/>
              <a:t>προεκτίμηση</a:t>
            </a:r>
            <a:r>
              <a:rPr lang="el-GR" dirty="0"/>
              <a:t> της αγοραίας αξίας του ακινήτου.</a:t>
            </a:r>
          </a:p>
          <a:p>
            <a:r>
              <a:rPr lang="el-GR" dirty="0"/>
              <a:t>Η αυτοψία ολοκληρώνεται με φωτογράφηση – βιντεοσκόπηση. </a:t>
            </a:r>
          </a:p>
        </p:txBody>
      </p:sp>
    </p:spTree>
    <p:extLst>
      <p:ext uri="{BB962C8B-B14F-4D97-AF65-F5344CB8AC3E}">
        <p14:creationId xmlns:p14="http://schemas.microsoft.com/office/powerpoint/2010/main" val="608787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9760AD-A3E3-4BDF-930C-8F6262CCCD8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3AD130B-2D73-47EF-9C38-6D17854C1064}"/>
              </a:ext>
            </a:extLst>
          </p:cNvPr>
          <p:cNvSpPr>
            <a:spLocks noGrp="1"/>
          </p:cNvSpPr>
          <p:nvPr>
            <p:ph idx="1"/>
          </p:nvPr>
        </p:nvSpPr>
        <p:spPr/>
        <p:txBody>
          <a:bodyPr/>
          <a:lstStyle/>
          <a:p>
            <a:r>
              <a:rPr lang="el-GR" dirty="0"/>
              <a:t>Ένα επιπλέον σημαντικό στοιχείο είναι η ταυτοποίηση των νόμιμων επιφανειών του ακινήτου. </a:t>
            </a:r>
          </a:p>
          <a:p>
            <a:r>
              <a:rPr lang="el-GR" dirty="0"/>
              <a:t>Σε περίπτωση χώρων άνευ αδείας, αυτοί καταγράφονται αναλυτικά για να γίνει διερεύνηση για το αν νομιμοποιούνται, ποιο είναι το κόστος της νομιμοποίησης, και θα εκτιμηθούν με διαφορετική τιμή μονάδας από ότι οι νόμιμοι χώροι. </a:t>
            </a:r>
          </a:p>
        </p:txBody>
      </p:sp>
    </p:spTree>
    <p:extLst>
      <p:ext uri="{BB962C8B-B14F-4D97-AF65-F5344CB8AC3E}">
        <p14:creationId xmlns:p14="http://schemas.microsoft.com/office/powerpoint/2010/main" val="18315067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άντισον">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{75EA3E31-956A-4763-898C-DC35131BEEDD}tf16401375</Template>
  <TotalTime>1759</TotalTime>
  <Words>3092</Words>
  <Application>Microsoft Office PowerPoint</Application>
  <PresentationFormat>Ευρεία οθόνη</PresentationFormat>
  <Paragraphs>362</Paragraphs>
  <Slides>46</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46</vt:i4>
      </vt:variant>
    </vt:vector>
  </HeadingPairs>
  <TitlesOfParts>
    <vt:vector size="52" baseType="lpstr">
      <vt:lpstr>Arial</vt:lpstr>
      <vt:lpstr>Comic Sans MS</vt:lpstr>
      <vt:lpstr>MS Shell Dlg 2</vt:lpstr>
      <vt:lpstr>Wingdings</vt:lpstr>
      <vt:lpstr>Wingdings 3</vt:lpstr>
      <vt:lpstr>Μάντισον</vt:lpstr>
      <vt:lpstr>Χρηματοοικονομικά Ακίνητης Περιουσίας</vt:lpstr>
      <vt:lpstr>Η διαδικασία των εκτιμήσεων. ΚΕΦ. 3 «Η ΕΚΤΙΜΗΣΗ ΤΩΝ ΑΚΙΝΗΤΩΝ» Ν. ΚΑΡΑΝΙΚΟΛΑΣ, ΕΚΔ. ΔΙΣΙΓΜΑ</vt:lpstr>
      <vt:lpstr>Το έργο του εκτιμητή</vt:lpstr>
      <vt:lpstr>Ανάθεση εκτίμησης αξίας ακινήτων</vt:lpstr>
      <vt:lpstr>Συγκέντρωση εγγράφων, συλλογή στοιχείων </vt:lpstr>
      <vt:lpstr>Μελέτη στοιχείων</vt:lpstr>
      <vt:lpstr>Αυτοψία, επίσκεψη στο ακίνητο </vt:lpstr>
      <vt:lpstr>Παρουσίαση του PowerPoint</vt:lpstr>
      <vt:lpstr>Παρουσίαση του PowerPoint</vt:lpstr>
      <vt:lpstr>Παρουσίαση του PowerPoint</vt:lpstr>
      <vt:lpstr>Έρευνα στην ευρύτερη περιοχή – αγορά</vt:lpstr>
      <vt:lpstr>Πολεοδομικά στοιχεία</vt:lpstr>
      <vt:lpstr>Γνώση κανόνων κατασκευής και αξιοποίησης – προώθησης</vt:lpstr>
      <vt:lpstr>Μέθοδοι εκτίμησης</vt:lpstr>
      <vt:lpstr>Η συγκριτική μέθοδος</vt:lpstr>
      <vt:lpstr>ΠΑΡΑΔΕΙΓΜΑ 1</vt:lpstr>
      <vt:lpstr>Χρονική Αναγωγή</vt:lpstr>
      <vt:lpstr>Αναγωγή στην κατάσταση κατασκευής</vt:lpstr>
      <vt:lpstr>Αναγωγή στον όροφο</vt:lpstr>
      <vt:lpstr>Συμπερασματικά</vt:lpstr>
      <vt:lpstr>ΠΑΡΑΔΕΙΓΜΑ 2</vt:lpstr>
      <vt:lpstr>Παρουσίαση του PowerPoint</vt:lpstr>
      <vt:lpstr>Παρουσίαση του PowerPoint</vt:lpstr>
      <vt:lpstr>Αναγωγές</vt:lpstr>
      <vt:lpstr>Αναγωγές</vt:lpstr>
      <vt:lpstr>Αναγωγές στα διαμερίσματα -συνέχεια</vt:lpstr>
      <vt:lpstr>Εμπορικοί χώροι</vt:lpstr>
      <vt:lpstr>Εμπορικοί χώροι - συνέχεια</vt:lpstr>
      <vt:lpstr>Οικόπεδα</vt:lpstr>
      <vt:lpstr>Παρουσίαση του PowerPoint</vt:lpstr>
      <vt:lpstr>ΠΑΡΑΔΕΙΓΜΑ 3</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Διαχωρισμός σε ζώνες ΠΗΓΗ: ΕΚΤΙΜΗΣΗ ΑΚΙΝΗΤΩΝ ΟΙ ΠΕΝΤΕ ΜΕΘΟΔΟΙ. DOUGLAS SCARRETT. ΕΚΔ. ΚΛΕΙΔΑΡΙΘΜΟΣ</vt:lpstr>
      <vt:lpstr>Παρουσίαση του PowerPoint</vt:lpstr>
      <vt:lpstr>Παρουσίαση του PowerPoint</vt:lpstr>
      <vt:lpstr>Παρουσίαση του PowerPoint</vt:lpstr>
      <vt:lpstr>Μέθοδος της Αντιπαροχής</vt:lpstr>
      <vt:lpstr>Παρουσίαση του PowerPoint</vt:lpstr>
      <vt:lpstr>Υπολειμματική Μέθοδος</vt:lpstr>
      <vt:lpstr>Παρουσίαση του PowerPoint</vt:lpstr>
      <vt:lpstr>Μέθοδος των προσόδων ή επενδυτική μέθοδος</vt:lpstr>
      <vt:lpstr>Μέθοδος κόστους αντικατάστασης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Χρηματοοικονομικά Ακίνητης Περιουσίας</dc:title>
  <dc:creator>Georgee Giannena</dc:creator>
  <cp:lastModifiedBy>Georgee Giannena</cp:lastModifiedBy>
  <cp:revision>3</cp:revision>
  <dcterms:created xsi:type="dcterms:W3CDTF">2021-11-16T20:18:39Z</dcterms:created>
  <dcterms:modified xsi:type="dcterms:W3CDTF">2022-01-31T19:16:00Z</dcterms:modified>
</cp:coreProperties>
</file>