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83" r:id="rId3"/>
    <p:sldId id="285" r:id="rId4"/>
    <p:sldId id="286" r:id="rId5"/>
    <p:sldId id="289" r:id="rId6"/>
    <p:sldId id="288" r:id="rId7"/>
    <p:sldId id="290" r:id="rId8"/>
    <p:sldId id="291" r:id="rId9"/>
    <p:sldId id="266" r:id="rId10"/>
    <p:sldId id="262" r:id="rId11"/>
    <p:sldId id="264" r:id="rId12"/>
    <p:sldId id="272" r:id="rId13"/>
    <p:sldId id="270" r:id="rId14"/>
    <p:sldId id="273" r:id="rId15"/>
    <p:sldId id="274" r:id="rId16"/>
    <p:sldId id="280" r:id="rId17"/>
    <p:sldId id="276" r:id="rId18"/>
    <p:sldId id="277" r:id="rId19"/>
    <p:sldId id="278" r:id="rId20"/>
    <p:sldId id="284" r:id="rId21"/>
    <p:sldId id="292" r:id="rId22"/>
    <p:sldId id="293" r:id="rId23"/>
    <p:sldId id="294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3658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e Giannena" userId="b47a03ce96bf08a8" providerId="LiveId" clId="{392663D8-AC8E-4D80-A9CC-E1A81FBC5D27}"/>
    <pc:docChg chg="modSld">
      <pc:chgData name="Georgee Giannena" userId="b47a03ce96bf08a8" providerId="LiveId" clId="{392663D8-AC8E-4D80-A9CC-E1A81FBC5D27}" dt="2022-12-11T17:56:31.162" v="6" actId="20577"/>
      <pc:docMkLst>
        <pc:docMk/>
      </pc:docMkLst>
      <pc:sldChg chg="modNotesTx">
        <pc:chgData name="Georgee Giannena" userId="b47a03ce96bf08a8" providerId="LiveId" clId="{392663D8-AC8E-4D80-A9CC-E1A81FBC5D27}" dt="2022-12-11T17:55:54.068" v="0" actId="20577"/>
        <pc:sldMkLst>
          <pc:docMk/>
          <pc:sldMk cId="1530155386" sldId="283"/>
        </pc:sldMkLst>
      </pc:sldChg>
      <pc:sldChg chg="modNotesTx">
        <pc:chgData name="Georgee Giannena" userId="b47a03ce96bf08a8" providerId="LiveId" clId="{392663D8-AC8E-4D80-A9CC-E1A81FBC5D27}" dt="2022-12-11T17:55:58.896" v="1" actId="20577"/>
        <pc:sldMkLst>
          <pc:docMk/>
          <pc:sldMk cId="3100900520" sldId="285"/>
        </pc:sldMkLst>
      </pc:sldChg>
      <pc:sldChg chg="modNotesTx">
        <pc:chgData name="Georgee Giannena" userId="b47a03ce96bf08a8" providerId="LiveId" clId="{392663D8-AC8E-4D80-A9CC-E1A81FBC5D27}" dt="2022-12-11T17:56:03.489" v="2" actId="20577"/>
        <pc:sldMkLst>
          <pc:docMk/>
          <pc:sldMk cId="3699337787" sldId="286"/>
        </pc:sldMkLst>
      </pc:sldChg>
      <pc:sldChg chg="modNotesTx">
        <pc:chgData name="Georgee Giannena" userId="b47a03ce96bf08a8" providerId="LiveId" clId="{392663D8-AC8E-4D80-A9CC-E1A81FBC5D27}" dt="2022-12-11T17:56:09.387" v="3" actId="20577"/>
        <pc:sldMkLst>
          <pc:docMk/>
          <pc:sldMk cId="1198821400" sldId="288"/>
        </pc:sldMkLst>
      </pc:sldChg>
      <pc:sldChg chg="modNotesTx">
        <pc:chgData name="Georgee Giannena" userId="b47a03ce96bf08a8" providerId="LiveId" clId="{392663D8-AC8E-4D80-A9CC-E1A81FBC5D27}" dt="2022-12-11T17:56:13.689" v="4" actId="20577"/>
        <pc:sldMkLst>
          <pc:docMk/>
          <pc:sldMk cId="2656629991" sldId="290"/>
        </pc:sldMkLst>
      </pc:sldChg>
      <pc:sldChg chg="modNotesTx">
        <pc:chgData name="Georgee Giannena" userId="b47a03ce96bf08a8" providerId="LiveId" clId="{392663D8-AC8E-4D80-A9CC-E1A81FBC5D27}" dt="2022-12-11T17:56:17.711" v="5" actId="20577"/>
        <pc:sldMkLst>
          <pc:docMk/>
          <pc:sldMk cId="1954193565" sldId="291"/>
        </pc:sldMkLst>
      </pc:sldChg>
      <pc:sldChg chg="modNotesTx">
        <pc:chgData name="Georgee Giannena" userId="b47a03ce96bf08a8" providerId="LiveId" clId="{392663D8-AC8E-4D80-A9CC-E1A81FBC5D27}" dt="2022-12-11T17:56:31.162" v="6" actId="20577"/>
        <pc:sldMkLst>
          <pc:docMk/>
          <pc:sldMk cId="493204668" sldId="295"/>
        </pc:sldMkLst>
      </pc:sldChg>
    </pc:docChg>
  </pc:docChgLst>
  <pc:docChgLst>
    <pc:chgData name="Georgee Giannena" userId="b47a03ce96bf08a8" providerId="LiveId" clId="{5C4E6B02-D635-4B5B-A6E9-2A6D9E58B496}"/>
    <pc:docChg chg="custSel modSld">
      <pc:chgData name="Georgee Giannena" userId="b47a03ce96bf08a8" providerId="LiveId" clId="{5C4E6B02-D635-4B5B-A6E9-2A6D9E58B496}" dt="2022-03-20T16:38:22.741" v="19" actId="20577"/>
      <pc:docMkLst>
        <pc:docMk/>
      </pc:docMkLst>
      <pc:sldChg chg="modSp mod">
        <pc:chgData name="Georgee Giannena" userId="b47a03ce96bf08a8" providerId="LiveId" clId="{5C4E6B02-D635-4B5B-A6E9-2A6D9E58B496}" dt="2022-03-19T22:26:37.881" v="1" actId="27636"/>
        <pc:sldMkLst>
          <pc:docMk/>
          <pc:sldMk cId="1245164937" sldId="256"/>
        </pc:sldMkLst>
        <pc:spChg chg="mod">
          <ac:chgData name="Georgee Giannena" userId="b47a03ce96bf08a8" providerId="LiveId" clId="{5C4E6B02-D635-4B5B-A6E9-2A6D9E58B496}" dt="2022-03-19T22:26:37.881" v="1" actId="27636"/>
          <ac:spMkLst>
            <pc:docMk/>
            <pc:sldMk cId="1245164937" sldId="256"/>
            <ac:spMk id="2" creationId="{BD74B997-E7E2-43DA-A54C-930DC960EC32}"/>
          </ac:spMkLst>
        </pc:spChg>
      </pc:sldChg>
      <pc:sldChg chg="modSp">
        <pc:chgData name="Georgee Giannena" userId="b47a03ce96bf08a8" providerId="LiveId" clId="{5C4E6B02-D635-4B5B-A6E9-2A6D9E58B496}" dt="2022-03-20T16:38:22.741" v="19" actId="20577"/>
        <pc:sldMkLst>
          <pc:docMk/>
          <pc:sldMk cId="1653252382" sldId="266"/>
        </pc:sldMkLst>
        <pc:graphicFrameChg chg="mod">
          <ac:chgData name="Georgee Giannena" userId="b47a03ce96bf08a8" providerId="LiveId" clId="{5C4E6B02-D635-4B5B-A6E9-2A6D9E58B496}" dt="2022-03-20T16:38:22.741" v="19" actId="20577"/>
          <ac:graphicFrameMkLst>
            <pc:docMk/>
            <pc:sldMk cId="1653252382" sldId="266"/>
            <ac:graphicFrameMk id="62" creationId="{60274104-09BF-5D95-791D-368107776DA8}"/>
          </ac:graphicFrameMkLst>
        </pc:graphicFrameChg>
      </pc:sldChg>
    </pc:docChg>
  </pc:docChgLst>
  <pc:docChgLst>
    <pc:chgData name="Georgee Giannena" userId="b47a03ce96bf08a8" providerId="LiveId" clId="{B3B6A505-3665-4C6F-A465-A5252B9DD06B}"/>
    <pc:docChg chg="undo custSel addSld delSld modSld sldOrd">
      <pc:chgData name="Georgee Giannena" userId="b47a03ce96bf08a8" providerId="LiveId" clId="{B3B6A505-3665-4C6F-A465-A5252B9DD06B}" dt="2022-03-26T15:18:28.935" v="687" actId="47"/>
      <pc:docMkLst>
        <pc:docMk/>
      </pc:docMkLst>
      <pc:sldChg chg="del">
        <pc:chgData name="Georgee Giannena" userId="b47a03ce96bf08a8" providerId="LiveId" clId="{B3B6A505-3665-4C6F-A465-A5252B9DD06B}" dt="2022-03-20T16:39:38.034" v="0" actId="47"/>
        <pc:sldMkLst>
          <pc:docMk/>
          <pc:sldMk cId="1245164937" sldId="256"/>
        </pc:sldMkLst>
      </pc:sldChg>
      <pc:sldChg chg="del">
        <pc:chgData name="Georgee Giannena" userId="b47a03ce96bf08a8" providerId="LiveId" clId="{B3B6A505-3665-4C6F-A465-A5252B9DD06B}" dt="2022-03-20T16:39:38.034" v="0" actId="47"/>
        <pc:sldMkLst>
          <pc:docMk/>
          <pc:sldMk cId="2408692816" sldId="259"/>
        </pc:sldMkLst>
      </pc:sldChg>
      <pc:sldChg chg="del">
        <pc:chgData name="Georgee Giannena" userId="b47a03ce96bf08a8" providerId="LiveId" clId="{B3B6A505-3665-4C6F-A465-A5252B9DD06B}" dt="2022-03-20T16:39:38.034" v="0" actId="47"/>
        <pc:sldMkLst>
          <pc:docMk/>
          <pc:sldMk cId="1958943370" sldId="260"/>
        </pc:sldMkLst>
      </pc:sldChg>
      <pc:sldChg chg="del">
        <pc:chgData name="Georgee Giannena" userId="b47a03ce96bf08a8" providerId="LiveId" clId="{B3B6A505-3665-4C6F-A465-A5252B9DD06B}" dt="2022-03-20T16:39:58.049" v="3" actId="47"/>
        <pc:sldMkLst>
          <pc:docMk/>
          <pc:sldMk cId="3300667506" sldId="263"/>
        </pc:sldMkLst>
      </pc:sldChg>
      <pc:sldChg chg="modSp">
        <pc:chgData name="Georgee Giannena" userId="b47a03ce96bf08a8" providerId="LiveId" clId="{B3B6A505-3665-4C6F-A465-A5252B9DD06B}" dt="2022-03-20T20:14:26.625" v="120" actId="20577"/>
        <pc:sldMkLst>
          <pc:docMk/>
          <pc:sldMk cId="955306772" sldId="264"/>
        </pc:sldMkLst>
        <pc:graphicFrameChg chg="mod">
          <ac:chgData name="Georgee Giannena" userId="b47a03ce96bf08a8" providerId="LiveId" clId="{B3B6A505-3665-4C6F-A465-A5252B9DD06B}" dt="2022-03-20T20:14:26.625" v="120" actId="20577"/>
          <ac:graphicFrameMkLst>
            <pc:docMk/>
            <pc:sldMk cId="955306772" sldId="264"/>
            <ac:graphicFrameMk id="10" creationId="{06AD5E0B-F773-4F39-9C76-ECDF7E44E075}"/>
          </ac:graphicFrameMkLst>
        </pc:graphicFrameChg>
      </pc:sldChg>
      <pc:sldChg chg="del">
        <pc:chgData name="Georgee Giannena" userId="b47a03ce96bf08a8" providerId="LiveId" clId="{B3B6A505-3665-4C6F-A465-A5252B9DD06B}" dt="2022-03-20T16:39:38.034" v="0" actId="47"/>
        <pc:sldMkLst>
          <pc:docMk/>
          <pc:sldMk cId="1164841714" sldId="265"/>
        </pc:sldMkLst>
      </pc:sldChg>
      <pc:sldChg chg="modSp mod">
        <pc:chgData name="Georgee Giannena" userId="b47a03ce96bf08a8" providerId="LiveId" clId="{B3B6A505-3665-4C6F-A465-A5252B9DD06B}" dt="2022-03-20T16:43:35.351" v="72" actId="1035"/>
        <pc:sldMkLst>
          <pc:docMk/>
          <pc:sldMk cId="1653252382" sldId="266"/>
        </pc:sldMkLst>
        <pc:spChg chg="mod">
          <ac:chgData name="Georgee Giannena" userId="b47a03ce96bf08a8" providerId="LiveId" clId="{B3B6A505-3665-4C6F-A465-A5252B9DD06B}" dt="2022-03-20T16:43:35.351" v="72" actId="1035"/>
          <ac:spMkLst>
            <pc:docMk/>
            <pc:sldMk cId="1653252382" sldId="266"/>
            <ac:spMk id="2" creationId="{293F0E11-CC2F-4859-A61C-2622EB03CCE3}"/>
          </ac:spMkLst>
        </pc:spChg>
        <pc:graphicFrameChg chg="mod modGraphic">
          <ac:chgData name="Georgee Giannena" userId="b47a03ce96bf08a8" providerId="LiveId" clId="{B3B6A505-3665-4C6F-A465-A5252B9DD06B}" dt="2022-03-20T16:41:54.222" v="7" actId="207"/>
          <ac:graphicFrameMkLst>
            <pc:docMk/>
            <pc:sldMk cId="1653252382" sldId="266"/>
            <ac:graphicFrameMk id="62" creationId="{60274104-09BF-5D95-791D-368107776DA8}"/>
          </ac:graphicFrameMkLst>
        </pc:graphicFrameChg>
      </pc:sldChg>
      <pc:sldChg chg="del">
        <pc:chgData name="Georgee Giannena" userId="b47a03ce96bf08a8" providerId="LiveId" clId="{B3B6A505-3665-4C6F-A465-A5252B9DD06B}" dt="2022-03-20T16:39:40.686" v="1" actId="47"/>
        <pc:sldMkLst>
          <pc:docMk/>
          <pc:sldMk cId="1989683919" sldId="267"/>
        </pc:sldMkLst>
      </pc:sldChg>
      <pc:sldChg chg="del">
        <pc:chgData name="Georgee Giannena" userId="b47a03ce96bf08a8" providerId="LiveId" clId="{B3B6A505-3665-4C6F-A465-A5252B9DD06B}" dt="2022-03-20T16:39:58.049" v="3" actId="47"/>
        <pc:sldMkLst>
          <pc:docMk/>
          <pc:sldMk cId="345847129" sldId="268"/>
        </pc:sldMkLst>
      </pc:sldChg>
      <pc:sldChg chg="del">
        <pc:chgData name="Georgee Giannena" userId="b47a03ce96bf08a8" providerId="LiveId" clId="{B3B6A505-3665-4C6F-A465-A5252B9DD06B}" dt="2022-03-20T16:39:46.395" v="2" actId="47"/>
        <pc:sldMkLst>
          <pc:docMk/>
          <pc:sldMk cId="3216254786" sldId="269"/>
        </pc:sldMkLst>
      </pc:sldChg>
      <pc:sldChg chg="del">
        <pc:chgData name="Georgee Giannena" userId="b47a03ce96bf08a8" providerId="LiveId" clId="{B3B6A505-3665-4C6F-A465-A5252B9DD06B}" dt="2022-03-20T16:39:58.049" v="3" actId="47"/>
        <pc:sldMkLst>
          <pc:docMk/>
          <pc:sldMk cId="1014862876" sldId="271"/>
        </pc:sldMkLst>
      </pc:sldChg>
      <pc:sldChg chg="modSp mod">
        <pc:chgData name="Georgee Giannena" userId="b47a03ce96bf08a8" providerId="LiveId" clId="{B3B6A505-3665-4C6F-A465-A5252B9DD06B}" dt="2022-03-20T20:33:56.499" v="147" actId="20577"/>
        <pc:sldMkLst>
          <pc:docMk/>
          <pc:sldMk cId="3406540366" sldId="272"/>
        </pc:sldMkLst>
        <pc:spChg chg="mod">
          <ac:chgData name="Georgee Giannena" userId="b47a03ce96bf08a8" providerId="LiveId" clId="{B3B6A505-3665-4C6F-A465-A5252B9DD06B}" dt="2022-03-20T16:43:17.078" v="58" actId="20577"/>
          <ac:spMkLst>
            <pc:docMk/>
            <pc:sldMk cId="3406540366" sldId="272"/>
            <ac:spMk id="2" creationId="{293F0E11-CC2F-4859-A61C-2622EB03CCE3}"/>
          </ac:spMkLst>
        </pc:spChg>
        <pc:graphicFrameChg chg="mod">
          <ac:chgData name="Georgee Giannena" userId="b47a03ce96bf08a8" providerId="LiveId" clId="{B3B6A505-3665-4C6F-A465-A5252B9DD06B}" dt="2022-03-20T20:33:56.499" v="147" actId="20577"/>
          <ac:graphicFrameMkLst>
            <pc:docMk/>
            <pc:sldMk cId="3406540366" sldId="272"/>
            <ac:graphicFrameMk id="62" creationId="{60274104-09BF-5D95-791D-368107776DA8}"/>
          </ac:graphicFrameMkLst>
        </pc:graphicFrameChg>
      </pc:sldChg>
      <pc:sldChg chg="del">
        <pc:chgData name="Georgee Giannena" userId="b47a03ce96bf08a8" providerId="LiveId" clId="{B3B6A505-3665-4C6F-A465-A5252B9DD06B}" dt="2022-03-20T16:39:58.049" v="3" actId="47"/>
        <pc:sldMkLst>
          <pc:docMk/>
          <pc:sldMk cId="4224223204" sldId="275"/>
        </pc:sldMkLst>
      </pc:sldChg>
      <pc:sldChg chg="modSp mod">
        <pc:chgData name="Georgee Giannena" userId="b47a03ce96bf08a8" providerId="LiveId" clId="{B3B6A505-3665-4C6F-A465-A5252B9DD06B}" dt="2022-03-20T20:34:36.084" v="152" actId="20577"/>
        <pc:sldMkLst>
          <pc:docMk/>
          <pc:sldMk cId="1004502034" sldId="280"/>
        </pc:sldMkLst>
        <pc:spChg chg="mod">
          <ac:chgData name="Georgee Giannena" userId="b47a03ce96bf08a8" providerId="LiveId" clId="{B3B6A505-3665-4C6F-A465-A5252B9DD06B}" dt="2022-03-20T20:34:36.084" v="152" actId="20577"/>
          <ac:spMkLst>
            <pc:docMk/>
            <pc:sldMk cId="1004502034" sldId="280"/>
            <ac:spMk id="2" creationId="{293F0E11-CC2F-4859-A61C-2622EB03CCE3}"/>
          </ac:spMkLst>
        </pc:spChg>
        <pc:graphicFrameChg chg="mod">
          <ac:chgData name="Georgee Giannena" userId="b47a03ce96bf08a8" providerId="LiveId" clId="{B3B6A505-3665-4C6F-A465-A5252B9DD06B}" dt="2022-03-20T16:48:02.872" v="118" actId="20577"/>
          <ac:graphicFrameMkLst>
            <pc:docMk/>
            <pc:sldMk cId="1004502034" sldId="280"/>
            <ac:graphicFrameMk id="62" creationId="{60274104-09BF-5D95-791D-368107776DA8}"/>
          </ac:graphicFrameMkLst>
        </pc:graphicFrameChg>
      </pc:sldChg>
      <pc:sldChg chg="addSp delSp modSp new mod setBg setClrOvrMap">
        <pc:chgData name="Georgee Giannena" userId="b47a03ce96bf08a8" providerId="LiveId" clId="{B3B6A505-3665-4C6F-A465-A5252B9DD06B}" dt="2022-03-26T15:08:43.238" v="355" actId="478"/>
        <pc:sldMkLst>
          <pc:docMk/>
          <pc:sldMk cId="1058387758" sldId="281"/>
        </pc:sldMkLst>
        <pc:spChg chg="add del mod">
          <ac:chgData name="Georgee Giannena" userId="b47a03ce96bf08a8" providerId="LiveId" clId="{B3B6A505-3665-4C6F-A465-A5252B9DD06B}" dt="2022-03-25T18:34:25.488" v="233" actId="478"/>
          <ac:spMkLst>
            <pc:docMk/>
            <pc:sldMk cId="1058387758" sldId="281"/>
            <ac:spMk id="2" creationId="{095E4418-0A84-4224-813E-38726BBF2D1C}"/>
          </ac:spMkLst>
        </pc:spChg>
        <pc:spChg chg="add del mod ord">
          <ac:chgData name="Georgee Giannena" userId="b47a03ce96bf08a8" providerId="LiveId" clId="{B3B6A505-3665-4C6F-A465-A5252B9DD06B}" dt="2022-03-25T18:35:55.289" v="305" actId="20578"/>
          <ac:spMkLst>
            <pc:docMk/>
            <pc:sldMk cId="1058387758" sldId="281"/>
            <ac:spMk id="3" creationId="{2D067BC2-B1F6-43DA-BDB3-44882E411E2D}"/>
          </ac:spMkLst>
        </pc:spChg>
        <pc:spChg chg="add del mod">
          <ac:chgData name="Georgee Giannena" userId="b47a03ce96bf08a8" providerId="LiveId" clId="{B3B6A505-3665-4C6F-A465-A5252B9DD06B}" dt="2022-03-25T18:36:58.512" v="343" actId="1037"/>
          <ac:spMkLst>
            <pc:docMk/>
            <pc:sldMk cId="1058387758" sldId="281"/>
            <ac:spMk id="6" creationId="{EC4576AC-D3E7-4CEB-BDD9-0A08768D1645}"/>
          </ac:spMkLst>
        </pc:spChg>
        <pc:spChg chg="add del">
          <ac:chgData name="Georgee Giannena" userId="b47a03ce96bf08a8" providerId="LiveId" clId="{B3B6A505-3665-4C6F-A465-A5252B9DD06B}" dt="2022-03-25T18:34:33.482" v="236" actId="26606"/>
          <ac:spMkLst>
            <pc:docMk/>
            <pc:sldMk cId="1058387758" sldId="281"/>
            <ac:spMk id="7" creationId="{0671A8AE-40A1-4631-A6B8-581AFF065482}"/>
          </ac:spMkLst>
        </pc:spChg>
        <pc:spChg chg="add del">
          <ac:chgData name="Georgee Giannena" userId="b47a03ce96bf08a8" providerId="LiveId" clId="{B3B6A505-3665-4C6F-A465-A5252B9DD06B}" dt="2022-03-25T18:34:33.482" v="236" actId="26606"/>
          <ac:spMkLst>
            <pc:docMk/>
            <pc:sldMk cId="1058387758" sldId="281"/>
            <ac:spMk id="8" creationId="{AB58EF07-17C2-48CF-ABB0-EEF1F17CB8F0}"/>
          </ac:spMkLst>
        </pc:spChg>
        <pc:spChg chg="add del">
          <ac:chgData name="Georgee Giannena" userId="b47a03ce96bf08a8" providerId="LiveId" clId="{B3B6A505-3665-4C6F-A465-A5252B9DD06B}" dt="2022-03-25T18:33:25.726" v="158" actId="26606"/>
          <ac:spMkLst>
            <pc:docMk/>
            <pc:sldMk cId="1058387758" sldId="281"/>
            <ac:spMk id="9" creationId="{206E56BB-C8E6-4F70-B8BF-921C4912D6DE}"/>
          </ac:spMkLst>
        </pc:spChg>
        <pc:spChg chg="add del">
          <ac:chgData name="Georgee Giannena" userId="b47a03ce96bf08a8" providerId="LiveId" clId="{B3B6A505-3665-4C6F-A465-A5252B9DD06B}" dt="2022-03-25T18:34:33.482" v="236" actId="26606"/>
          <ac:spMkLst>
            <pc:docMk/>
            <pc:sldMk cId="1058387758" sldId="281"/>
            <ac:spMk id="10" creationId="{AF2F604E-43BE-4DC3-B983-E071523364F8}"/>
          </ac:spMkLst>
        </pc:spChg>
        <pc:spChg chg="add del">
          <ac:chgData name="Georgee Giannena" userId="b47a03ce96bf08a8" providerId="LiveId" clId="{B3B6A505-3665-4C6F-A465-A5252B9DD06B}" dt="2022-03-25T18:33:25.726" v="158" actId="26606"/>
          <ac:spMkLst>
            <pc:docMk/>
            <pc:sldMk cId="1058387758" sldId="281"/>
            <ac:spMk id="11" creationId="{99643316-AB20-4DD1-8578-B5D7F033C0A3}"/>
          </ac:spMkLst>
        </pc:spChg>
        <pc:spChg chg="add del">
          <ac:chgData name="Georgee Giannena" userId="b47a03ce96bf08a8" providerId="LiveId" clId="{B3B6A505-3665-4C6F-A465-A5252B9DD06B}" dt="2022-03-25T18:34:33.482" v="236" actId="26606"/>
          <ac:spMkLst>
            <pc:docMk/>
            <pc:sldMk cId="1058387758" sldId="281"/>
            <ac:spMk id="12" creationId="{08C9B587-E65E-4B52-B37C-ABEBB6E87928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13" creationId="{20CD21DB-082D-417D-A5AB-FC838AF9D944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14" creationId="{ED55A19D-297C-4231-AD1F-08EF9B4AA8F4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15" creationId="{7BD8AB83-2763-4392-B4B9-049CDF1F6EA4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16" creationId="{EBAB6C56-3D38-4923-996E-BD474BBB91E9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17" creationId="{480F071C-C35C-4CE1-8EE5-8ED96E2F4E25}"/>
          </ac:spMkLst>
        </pc:spChg>
        <pc:spChg chg="add del">
          <ac:chgData name="Georgee Giannena" userId="b47a03ce96bf08a8" providerId="LiveId" clId="{B3B6A505-3665-4C6F-A465-A5252B9DD06B}" dt="2022-03-25T18:34:36.101" v="238" actId="26606"/>
          <ac:spMkLst>
            <pc:docMk/>
            <pc:sldMk cId="1058387758" sldId="281"/>
            <ac:spMk id="18" creationId="{87CC2527-562A-4F69-B487-4371E5B243E7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19" creationId="{CD97FAB4-59E0-4E65-B50B-867B14D2A067}"/>
          </ac:spMkLst>
        </pc:spChg>
        <pc:spChg chg="add del">
          <ac:chgData name="Georgee Giannena" userId="b47a03ce96bf08a8" providerId="LiveId" clId="{B3B6A505-3665-4C6F-A465-A5252B9DD06B}" dt="2022-03-25T18:33:31.132" v="160" actId="26606"/>
          <ac:spMkLst>
            <pc:docMk/>
            <pc:sldMk cId="1058387758" sldId="281"/>
            <ac:spMk id="21" creationId="{0D578F4B-2751-4FC2-8853-FAC5C59139C1}"/>
          </ac:spMkLst>
        </pc:spChg>
        <pc:spChg chg="add del">
          <ac:chgData name="Georgee Giannena" userId="b47a03ce96bf08a8" providerId="LiveId" clId="{B3B6A505-3665-4C6F-A465-A5252B9DD06B}" dt="2022-03-25T18:34:39.737" v="240" actId="26606"/>
          <ac:spMkLst>
            <pc:docMk/>
            <pc:sldMk cId="1058387758" sldId="281"/>
            <ac:spMk id="22" creationId="{E91DC736-0EF8-4F87-9146-EBF1D2EE4D3D}"/>
          </ac:spMkLst>
        </pc:spChg>
        <pc:spChg chg="add del">
          <ac:chgData name="Georgee Giannena" userId="b47a03ce96bf08a8" providerId="LiveId" clId="{B3B6A505-3665-4C6F-A465-A5252B9DD06B}" dt="2022-03-25T18:33:36.718" v="162" actId="26606"/>
          <ac:spMkLst>
            <pc:docMk/>
            <pc:sldMk cId="1058387758" sldId="281"/>
            <ac:spMk id="23" creationId="{82A5F716-98EF-42EF-A471-87C6DFDCC799}"/>
          </ac:spMkLst>
        </pc:spChg>
        <pc:spChg chg="add del">
          <ac:chgData name="Georgee Giannena" userId="b47a03ce96bf08a8" providerId="LiveId" clId="{B3B6A505-3665-4C6F-A465-A5252B9DD06B}" dt="2022-03-25T18:33:36.718" v="162" actId="26606"/>
          <ac:spMkLst>
            <pc:docMk/>
            <pc:sldMk cId="1058387758" sldId="281"/>
            <ac:spMk id="24" creationId="{B87687D8-4EF1-4EF2-BF7E-74BB4A3D1806}"/>
          </ac:spMkLst>
        </pc:spChg>
        <pc:spChg chg="add del">
          <ac:chgData name="Georgee Giannena" userId="b47a03ce96bf08a8" providerId="LiveId" clId="{B3B6A505-3665-4C6F-A465-A5252B9DD06B}" dt="2022-03-25T18:34:39.737" v="240" actId="26606"/>
          <ac:spMkLst>
            <pc:docMk/>
            <pc:sldMk cId="1058387758" sldId="281"/>
            <ac:spMk id="25" creationId="{097CD68E-23E3-4007-8847-CD0944C4F7BE}"/>
          </ac:spMkLst>
        </pc:spChg>
        <pc:spChg chg="add del">
          <ac:chgData name="Georgee Giannena" userId="b47a03ce96bf08a8" providerId="LiveId" clId="{B3B6A505-3665-4C6F-A465-A5252B9DD06B}" dt="2022-03-25T18:34:39.737" v="240" actId="26606"/>
          <ac:spMkLst>
            <pc:docMk/>
            <pc:sldMk cId="1058387758" sldId="281"/>
            <ac:spMk id="26" creationId="{AF2F604E-43BE-4DC3-B983-E071523364F8}"/>
          </ac:spMkLst>
        </pc:spChg>
        <pc:spChg chg="add del">
          <ac:chgData name="Georgee Giannena" userId="b47a03ce96bf08a8" providerId="LiveId" clId="{B3B6A505-3665-4C6F-A465-A5252B9DD06B}" dt="2022-03-25T18:34:39.737" v="240" actId="26606"/>
          <ac:spMkLst>
            <pc:docMk/>
            <pc:sldMk cId="1058387758" sldId="281"/>
            <ac:spMk id="27" creationId="{08C9B587-E65E-4B52-B37C-ABEBB6E87928}"/>
          </ac:spMkLst>
        </pc:spChg>
        <pc:spChg chg="add del">
          <ac:chgData name="Georgee Giannena" userId="b47a03ce96bf08a8" providerId="LiveId" clId="{B3B6A505-3665-4C6F-A465-A5252B9DD06B}" dt="2022-03-25T18:35:14.171" v="286" actId="26606"/>
          <ac:spMkLst>
            <pc:docMk/>
            <pc:sldMk cId="1058387758" sldId="281"/>
            <ac:spMk id="28" creationId="{0671A8AE-40A1-4631-A6B8-581AFF065482}"/>
          </ac:spMkLst>
        </pc:spChg>
        <pc:spChg chg="add del">
          <ac:chgData name="Georgee Giannena" userId="b47a03ce96bf08a8" providerId="LiveId" clId="{B3B6A505-3665-4C6F-A465-A5252B9DD06B}" dt="2022-03-25T18:34:45.183" v="244" actId="26606"/>
          <ac:spMkLst>
            <pc:docMk/>
            <pc:sldMk cId="1058387758" sldId="281"/>
            <ac:spMk id="29" creationId="{87CC2527-562A-4F69-B487-4371E5B243E7}"/>
          </ac:spMkLst>
        </pc:spChg>
        <pc:spChg chg="add del">
          <ac:chgData name="Georgee Giannena" userId="b47a03ce96bf08a8" providerId="LiveId" clId="{B3B6A505-3665-4C6F-A465-A5252B9DD06B}" dt="2022-03-25T18:35:14.171" v="286" actId="26606"/>
          <ac:spMkLst>
            <pc:docMk/>
            <pc:sldMk cId="1058387758" sldId="281"/>
            <ac:spMk id="31" creationId="{AB58EF07-17C2-48CF-ABB0-EEF1F17CB8F0}"/>
          </ac:spMkLst>
        </pc:spChg>
        <pc:spChg chg="add del">
          <ac:chgData name="Georgee Giannena" userId="b47a03ce96bf08a8" providerId="LiveId" clId="{B3B6A505-3665-4C6F-A465-A5252B9DD06B}" dt="2022-03-25T18:35:14.171" v="286" actId="26606"/>
          <ac:spMkLst>
            <pc:docMk/>
            <pc:sldMk cId="1058387758" sldId="281"/>
            <ac:spMk id="32" creationId="{AF2F604E-43BE-4DC3-B983-E071523364F8}"/>
          </ac:spMkLst>
        </pc:spChg>
        <pc:spChg chg="add del">
          <ac:chgData name="Georgee Giannena" userId="b47a03ce96bf08a8" providerId="LiveId" clId="{B3B6A505-3665-4C6F-A465-A5252B9DD06B}" dt="2022-03-25T18:35:14.171" v="286" actId="26606"/>
          <ac:spMkLst>
            <pc:docMk/>
            <pc:sldMk cId="1058387758" sldId="281"/>
            <ac:spMk id="33" creationId="{08C9B587-E65E-4B52-B37C-ABEBB6E87928}"/>
          </ac:spMkLst>
        </pc:spChg>
        <pc:spChg chg="add del">
          <ac:chgData name="Georgee Giannena" userId="b47a03ce96bf08a8" providerId="LiveId" clId="{B3B6A505-3665-4C6F-A465-A5252B9DD06B}" dt="2022-03-25T18:35:16.069" v="288" actId="26606"/>
          <ac:spMkLst>
            <pc:docMk/>
            <pc:sldMk cId="1058387758" sldId="281"/>
            <ac:spMk id="35" creationId="{71B2258F-86CA-4D4D-8270-BC05FCDEBFB3}"/>
          </ac:spMkLst>
        </pc:spChg>
        <pc:spChg chg="add del">
          <ac:chgData name="Georgee Giannena" userId="b47a03ce96bf08a8" providerId="LiveId" clId="{B3B6A505-3665-4C6F-A465-A5252B9DD06B}" dt="2022-03-25T18:35:20.425" v="290" actId="26606"/>
          <ac:spMkLst>
            <pc:docMk/>
            <pc:sldMk cId="1058387758" sldId="281"/>
            <ac:spMk id="37" creationId="{E91DC736-0EF8-4F87-9146-EBF1D2EE4D3D}"/>
          </ac:spMkLst>
        </pc:spChg>
        <pc:spChg chg="add del">
          <ac:chgData name="Georgee Giannena" userId="b47a03ce96bf08a8" providerId="LiveId" clId="{B3B6A505-3665-4C6F-A465-A5252B9DD06B}" dt="2022-03-25T18:35:20.425" v="290" actId="26606"/>
          <ac:spMkLst>
            <pc:docMk/>
            <pc:sldMk cId="1058387758" sldId="281"/>
            <ac:spMk id="38" creationId="{097CD68E-23E3-4007-8847-CD0944C4F7BE}"/>
          </ac:spMkLst>
        </pc:spChg>
        <pc:spChg chg="add del">
          <ac:chgData name="Georgee Giannena" userId="b47a03ce96bf08a8" providerId="LiveId" clId="{B3B6A505-3665-4C6F-A465-A5252B9DD06B}" dt="2022-03-25T18:35:20.425" v="290" actId="26606"/>
          <ac:spMkLst>
            <pc:docMk/>
            <pc:sldMk cId="1058387758" sldId="281"/>
            <ac:spMk id="39" creationId="{AF2F604E-43BE-4DC3-B983-E071523364F8}"/>
          </ac:spMkLst>
        </pc:spChg>
        <pc:spChg chg="add del">
          <ac:chgData name="Georgee Giannena" userId="b47a03ce96bf08a8" providerId="LiveId" clId="{B3B6A505-3665-4C6F-A465-A5252B9DD06B}" dt="2022-03-25T18:35:20.425" v="290" actId="26606"/>
          <ac:spMkLst>
            <pc:docMk/>
            <pc:sldMk cId="1058387758" sldId="281"/>
            <ac:spMk id="40" creationId="{08C9B587-E65E-4B52-B37C-ABEBB6E87928}"/>
          </ac:spMkLst>
        </pc:spChg>
        <pc:spChg chg="add del">
          <ac:chgData name="Georgee Giannena" userId="b47a03ce96bf08a8" providerId="LiveId" clId="{B3B6A505-3665-4C6F-A465-A5252B9DD06B}" dt="2022-03-25T18:35:21.853" v="292" actId="26606"/>
          <ac:spMkLst>
            <pc:docMk/>
            <pc:sldMk cId="1058387758" sldId="281"/>
            <ac:spMk id="42" creationId="{D47766EE-4192-4B2D-A5A0-F60F9A5F743F}"/>
          </ac:spMkLst>
        </pc:spChg>
        <pc:spChg chg="add del">
          <ac:chgData name="Georgee Giannena" userId="b47a03ce96bf08a8" providerId="LiveId" clId="{B3B6A505-3665-4C6F-A465-A5252B9DD06B}" dt="2022-03-25T18:35:21.853" v="292" actId="26606"/>
          <ac:spMkLst>
            <pc:docMk/>
            <pc:sldMk cId="1058387758" sldId="281"/>
            <ac:spMk id="43" creationId="{D6705569-F545-4F47-A260-A9202826EA20}"/>
          </ac:spMkLst>
        </pc:spChg>
        <pc:spChg chg="add">
          <ac:chgData name="Georgee Giannena" userId="b47a03ce96bf08a8" providerId="LiveId" clId="{B3B6A505-3665-4C6F-A465-A5252B9DD06B}" dt="2022-03-25T18:35:21.868" v="293" actId="26606"/>
          <ac:spMkLst>
            <pc:docMk/>
            <pc:sldMk cId="1058387758" sldId="281"/>
            <ac:spMk id="45" creationId="{87CC2527-562A-4F69-B487-4371E5B243E7}"/>
          </ac:spMkLst>
        </pc:spChg>
        <pc:picChg chg="add mod">
          <ac:chgData name="Georgee Giannena" userId="b47a03ce96bf08a8" providerId="LiveId" clId="{B3B6A505-3665-4C6F-A465-A5252B9DD06B}" dt="2022-03-25T18:35:21.868" v="293" actId="26606"/>
          <ac:picMkLst>
            <pc:docMk/>
            <pc:sldMk cId="1058387758" sldId="281"/>
            <ac:picMk id="4" creationId="{A762F93F-1CB7-4CC5-97AC-2F1A332F9725}"/>
          </ac:picMkLst>
        </pc:picChg>
        <pc:picChg chg="add del mod">
          <ac:chgData name="Georgee Giannena" userId="b47a03ce96bf08a8" providerId="LiveId" clId="{B3B6A505-3665-4C6F-A465-A5252B9DD06B}" dt="2022-03-26T15:08:43.238" v="355" actId="478"/>
          <ac:picMkLst>
            <pc:docMk/>
            <pc:sldMk cId="1058387758" sldId="281"/>
            <ac:picMk id="2050" creationId="{B8973BE2-ABB8-471E-B1FD-C92B6651CB50}"/>
          </ac:picMkLst>
        </pc:picChg>
        <pc:cxnChg chg="add del">
          <ac:chgData name="Georgee Giannena" userId="b47a03ce96bf08a8" providerId="LiveId" clId="{B3B6A505-3665-4C6F-A465-A5252B9DD06B}" dt="2022-03-25T18:34:36.101" v="238" actId="26606"/>
          <ac:cxnSpMkLst>
            <pc:docMk/>
            <pc:sldMk cId="1058387758" sldId="281"/>
            <ac:cxnSpMk id="20" creationId="{BCDAEC91-5BCE-4B55-9CC0-43EF94CB734B}"/>
          </ac:cxnSpMkLst>
        </pc:cxnChg>
        <pc:cxnChg chg="add del">
          <ac:chgData name="Georgee Giannena" userId="b47a03ce96bf08a8" providerId="LiveId" clId="{B3B6A505-3665-4C6F-A465-A5252B9DD06B}" dt="2022-03-25T18:34:45.183" v="244" actId="26606"/>
          <ac:cxnSpMkLst>
            <pc:docMk/>
            <pc:sldMk cId="1058387758" sldId="281"/>
            <ac:cxnSpMk id="30" creationId="{BCDAEC91-5BCE-4B55-9CC0-43EF94CB734B}"/>
          </ac:cxnSpMkLst>
        </pc:cxnChg>
        <pc:cxnChg chg="add">
          <ac:chgData name="Georgee Giannena" userId="b47a03ce96bf08a8" providerId="LiveId" clId="{B3B6A505-3665-4C6F-A465-A5252B9DD06B}" dt="2022-03-25T18:35:21.868" v="293" actId="26606"/>
          <ac:cxnSpMkLst>
            <pc:docMk/>
            <pc:sldMk cId="1058387758" sldId="281"/>
            <ac:cxnSpMk id="46" creationId="{BCDAEC91-5BCE-4B55-9CC0-43EF94CB734B}"/>
          </ac:cxnSpMkLst>
        </pc:cxnChg>
      </pc:sldChg>
      <pc:sldChg chg="addSp delSp modSp new del mod ord setBg setClrOvrMap">
        <pc:chgData name="Georgee Giannena" userId="b47a03ce96bf08a8" providerId="LiveId" clId="{B3B6A505-3665-4C6F-A465-A5252B9DD06B}" dt="2022-03-26T15:18:28.935" v="687" actId="47"/>
        <pc:sldMkLst>
          <pc:docMk/>
          <pc:sldMk cId="393946455" sldId="282"/>
        </pc:sldMkLst>
        <pc:spChg chg="del mod ord">
          <ac:chgData name="Georgee Giannena" userId="b47a03ce96bf08a8" providerId="LiveId" clId="{B3B6A505-3665-4C6F-A465-A5252B9DD06B}" dt="2022-03-26T15:11:43.827" v="363" actId="26606"/>
          <ac:spMkLst>
            <pc:docMk/>
            <pc:sldMk cId="393946455" sldId="282"/>
            <ac:spMk id="2" creationId="{9820433E-A587-4F6E-8BA4-0E6DE6BF1E69}"/>
          </ac:spMkLst>
        </pc:spChg>
        <pc:spChg chg="del mod ord">
          <ac:chgData name="Georgee Giannena" userId="b47a03ce96bf08a8" providerId="LiveId" clId="{B3B6A505-3665-4C6F-A465-A5252B9DD06B}" dt="2022-03-26T15:11:36.486" v="358"/>
          <ac:spMkLst>
            <pc:docMk/>
            <pc:sldMk cId="393946455" sldId="282"/>
            <ac:spMk id="3" creationId="{875A3102-7DD7-41CC-84BC-49B70B80EA70}"/>
          </ac:spMkLst>
        </pc:spChg>
        <pc:spChg chg="add del mod">
          <ac:chgData name="Georgee Giannena" userId="b47a03ce96bf08a8" providerId="LiveId" clId="{B3B6A505-3665-4C6F-A465-A5252B9DD06B}" dt="2022-03-26T15:12:25.379" v="365" actId="931"/>
          <ac:spMkLst>
            <pc:docMk/>
            <pc:sldMk cId="393946455" sldId="282"/>
            <ac:spMk id="7" creationId="{D3809553-9A8F-4473-B6CD-406DD5A1DFB4}"/>
          </ac:spMkLst>
        </pc:spChg>
        <pc:spChg chg="add mod">
          <ac:chgData name="Georgee Giannena" userId="b47a03ce96bf08a8" providerId="LiveId" clId="{B3B6A505-3665-4C6F-A465-A5252B9DD06B}" dt="2022-03-26T15:13:04.245" v="386" actId="21"/>
          <ac:spMkLst>
            <pc:docMk/>
            <pc:sldMk cId="393946455" sldId="282"/>
            <ac:spMk id="11" creationId="{0C5A1CF3-80BD-4E6F-A125-AC1C37FFDD28}"/>
          </ac:spMkLst>
        </pc:spChg>
        <pc:spChg chg="add del">
          <ac:chgData name="Georgee Giannena" userId="b47a03ce96bf08a8" providerId="LiveId" clId="{B3B6A505-3665-4C6F-A465-A5252B9DD06B}" dt="2022-03-26T15:12:35.969" v="373" actId="26606"/>
          <ac:spMkLst>
            <pc:docMk/>
            <pc:sldMk cId="393946455" sldId="282"/>
            <ac:spMk id="13" creationId="{4710A60D-C79C-D6F0-EA88-56F8426CD513}"/>
          </ac:spMkLst>
        </pc:spChg>
        <pc:spChg chg="add del">
          <ac:chgData name="Georgee Giannena" userId="b47a03ce96bf08a8" providerId="LiveId" clId="{B3B6A505-3665-4C6F-A465-A5252B9DD06B}" dt="2022-03-26T15:12:29.233" v="369" actId="26606"/>
          <ac:spMkLst>
            <pc:docMk/>
            <pc:sldMk cId="393946455" sldId="282"/>
            <ac:spMk id="14" creationId="{2B566528-1B12-4246-9431-5C2D7D081168}"/>
          </ac:spMkLst>
        </pc:spChg>
        <pc:spChg chg="add del">
          <ac:chgData name="Georgee Giannena" userId="b47a03ce96bf08a8" providerId="LiveId" clId="{B3B6A505-3665-4C6F-A465-A5252B9DD06B}" dt="2022-03-26T15:12:29.233" v="369" actId="26606"/>
          <ac:spMkLst>
            <pc:docMk/>
            <pc:sldMk cId="393946455" sldId="282"/>
            <ac:spMk id="16" creationId="{2E80C965-DB6D-4F81-9E9E-B027384D0BD6}"/>
          </ac:spMkLst>
        </pc:spChg>
        <pc:spChg chg="add del">
          <ac:chgData name="Georgee Giannena" userId="b47a03ce96bf08a8" providerId="LiveId" clId="{B3B6A505-3665-4C6F-A465-A5252B9DD06B}" dt="2022-03-26T15:12:29.233" v="369" actId="26606"/>
          <ac:spMkLst>
            <pc:docMk/>
            <pc:sldMk cId="393946455" sldId="282"/>
            <ac:spMk id="18" creationId="{A580F890-B085-4E95-96AA-55AEBEC5CE6E}"/>
          </ac:spMkLst>
        </pc:spChg>
        <pc:spChg chg="add del">
          <ac:chgData name="Georgee Giannena" userId="b47a03ce96bf08a8" providerId="LiveId" clId="{B3B6A505-3665-4C6F-A465-A5252B9DD06B}" dt="2022-03-26T15:12:29.233" v="369" actId="26606"/>
          <ac:spMkLst>
            <pc:docMk/>
            <pc:sldMk cId="393946455" sldId="282"/>
            <ac:spMk id="20" creationId="{D3F51FEB-38FB-4F6C-9F7B-2F2AFAB65463}"/>
          </ac:spMkLst>
        </pc:spChg>
        <pc:spChg chg="add del">
          <ac:chgData name="Georgee Giannena" userId="b47a03ce96bf08a8" providerId="LiveId" clId="{B3B6A505-3665-4C6F-A465-A5252B9DD06B}" dt="2022-03-26T15:12:29.233" v="369" actId="26606"/>
          <ac:spMkLst>
            <pc:docMk/>
            <pc:sldMk cId="393946455" sldId="282"/>
            <ac:spMk id="22" creationId="{1E547BA6-BAE0-43BB-A7CA-60F69CE252F0}"/>
          </ac:spMkLst>
        </pc:spChg>
        <pc:spChg chg="add del">
          <ac:chgData name="Georgee Giannena" userId="b47a03ce96bf08a8" providerId="LiveId" clId="{B3B6A505-3665-4C6F-A465-A5252B9DD06B}" dt="2022-03-26T15:12:33.894" v="371" actId="26606"/>
          <ac:spMkLst>
            <pc:docMk/>
            <pc:sldMk cId="393946455" sldId="282"/>
            <ac:spMk id="24" creationId="{7BDAC5B6-20CE-447F-8BA1-F2274AC7AE5B}"/>
          </ac:spMkLst>
        </pc:spChg>
        <pc:spChg chg="add del">
          <ac:chgData name="Georgee Giannena" userId="b47a03ce96bf08a8" providerId="LiveId" clId="{B3B6A505-3665-4C6F-A465-A5252B9DD06B}" dt="2022-03-26T15:12:33.894" v="371" actId="26606"/>
          <ac:spMkLst>
            <pc:docMk/>
            <pc:sldMk cId="393946455" sldId="282"/>
            <ac:spMk id="25" creationId="{D1D22B31-BF8F-446B-9009-8A251FB177CB}"/>
          </ac:spMkLst>
        </pc:spChg>
        <pc:spChg chg="add del">
          <ac:chgData name="Georgee Giannena" userId="b47a03ce96bf08a8" providerId="LiveId" clId="{B3B6A505-3665-4C6F-A465-A5252B9DD06B}" dt="2022-03-26T15:12:35.969" v="373" actId="26606"/>
          <ac:spMkLst>
            <pc:docMk/>
            <pc:sldMk cId="393946455" sldId="282"/>
            <ac:spMk id="27" creationId="{23E547B5-89CF-4EC0-96DE-25771AED0799}"/>
          </ac:spMkLst>
        </pc:spChg>
        <pc:spChg chg="add del">
          <ac:chgData name="Georgee Giannena" userId="b47a03ce96bf08a8" providerId="LiveId" clId="{B3B6A505-3665-4C6F-A465-A5252B9DD06B}" dt="2022-03-26T15:12:35.969" v="373" actId="26606"/>
          <ac:spMkLst>
            <pc:docMk/>
            <pc:sldMk cId="393946455" sldId="282"/>
            <ac:spMk id="28" creationId="{3F0B8CEB-8279-4E5E-A0CE-1FC9F71736F2}"/>
          </ac:spMkLst>
        </pc:spChg>
        <pc:spChg chg="add del">
          <ac:chgData name="Georgee Giannena" userId="b47a03ce96bf08a8" providerId="LiveId" clId="{B3B6A505-3665-4C6F-A465-A5252B9DD06B}" dt="2022-03-26T15:12:37.743" v="375" actId="26606"/>
          <ac:spMkLst>
            <pc:docMk/>
            <pc:sldMk cId="393946455" sldId="282"/>
            <ac:spMk id="30" creationId="{4426AEE7-DF36-5B64-5723-30CC236F0DAB}"/>
          </ac:spMkLst>
        </pc:spChg>
        <pc:spChg chg="add del">
          <ac:chgData name="Georgee Giannena" userId="b47a03ce96bf08a8" providerId="LiveId" clId="{B3B6A505-3665-4C6F-A465-A5252B9DD06B}" dt="2022-03-26T15:12:37.743" v="375" actId="26606"/>
          <ac:spMkLst>
            <pc:docMk/>
            <pc:sldMk cId="393946455" sldId="282"/>
            <ac:spMk id="31" creationId="{5E39A796-BE83-48B1-B33F-35C4A32AAB57}"/>
          </ac:spMkLst>
        </pc:spChg>
        <pc:spChg chg="add del">
          <ac:chgData name="Georgee Giannena" userId="b47a03ce96bf08a8" providerId="LiveId" clId="{B3B6A505-3665-4C6F-A465-A5252B9DD06B}" dt="2022-03-26T15:12:37.743" v="375" actId="26606"/>
          <ac:spMkLst>
            <pc:docMk/>
            <pc:sldMk cId="393946455" sldId="282"/>
            <ac:spMk id="32" creationId="{72F84B47-E267-4194-8194-831DB7B5547F}"/>
          </ac:spMkLst>
        </pc:spChg>
        <pc:spChg chg="add del">
          <ac:chgData name="Georgee Giannena" userId="b47a03ce96bf08a8" providerId="LiveId" clId="{B3B6A505-3665-4C6F-A465-A5252B9DD06B}" dt="2022-03-26T15:12:39.405" v="377" actId="26606"/>
          <ac:spMkLst>
            <pc:docMk/>
            <pc:sldMk cId="393946455" sldId="282"/>
            <ac:spMk id="35" creationId="{845F704A-F9C5-C91E-B774-8AA969096789}"/>
          </ac:spMkLst>
        </pc:spChg>
        <pc:spChg chg="add del">
          <ac:chgData name="Georgee Giannena" userId="b47a03ce96bf08a8" providerId="LiveId" clId="{B3B6A505-3665-4C6F-A465-A5252B9DD06B}" dt="2022-03-26T15:12:42.102" v="379" actId="26606"/>
          <ac:spMkLst>
            <pc:docMk/>
            <pc:sldMk cId="393946455" sldId="282"/>
            <ac:spMk id="37" creationId="{F13C74B1-5B17-4795-BED0-7140497B445A}"/>
          </ac:spMkLst>
        </pc:spChg>
        <pc:spChg chg="add del">
          <ac:chgData name="Georgee Giannena" userId="b47a03ce96bf08a8" providerId="LiveId" clId="{B3B6A505-3665-4C6F-A465-A5252B9DD06B}" dt="2022-03-26T15:12:42.102" v="379" actId="26606"/>
          <ac:spMkLst>
            <pc:docMk/>
            <pc:sldMk cId="393946455" sldId="282"/>
            <ac:spMk id="38" creationId="{D4974D33-8DC5-464E-8C6D-BE58F0669C17}"/>
          </ac:spMkLst>
        </pc:spChg>
        <pc:spChg chg="add del">
          <ac:chgData name="Georgee Giannena" userId="b47a03ce96bf08a8" providerId="LiveId" clId="{B3B6A505-3665-4C6F-A465-A5252B9DD06B}" dt="2022-03-26T15:12:42.102" v="379" actId="26606"/>
          <ac:spMkLst>
            <pc:docMk/>
            <pc:sldMk cId="393946455" sldId="282"/>
            <ac:spMk id="39" creationId="{CC4A5885-70C6-027D-F975-BCBA2F791A0A}"/>
          </ac:spMkLst>
        </pc:spChg>
        <pc:spChg chg="add">
          <ac:chgData name="Georgee Giannena" userId="b47a03ce96bf08a8" providerId="LiveId" clId="{B3B6A505-3665-4C6F-A465-A5252B9DD06B}" dt="2022-03-26T15:12:42.116" v="380" actId="26606"/>
          <ac:spMkLst>
            <pc:docMk/>
            <pc:sldMk cId="393946455" sldId="282"/>
            <ac:spMk id="41" creationId="{7BDAC5B6-20CE-447F-8BA1-F2274AC7AE5B}"/>
          </ac:spMkLst>
        </pc:spChg>
        <pc:spChg chg="add">
          <ac:chgData name="Georgee Giannena" userId="b47a03ce96bf08a8" providerId="LiveId" clId="{B3B6A505-3665-4C6F-A465-A5252B9DD06B}" dt="2022-03-26T15:12:42.116" v="380" actId="26606"/>
          <ac:spMkLst>
            <pc:docMk/>
            <pc:sldMk cId="393946455" sldId="282"/>
            <ac:spMk id="42" creationId="{D1D22B31-BF8F-446B-9009-8A251FB177CB}"/>
          </ac:spMkLst>
        </pc:spChg>
        <pc:spChg chg="add del">
          <ac:chgData name="Georgee Giannena" userId="b47a03ce96bf08a8" providerId="LiveId" clId="{B3B6A505-3665-4C6F-A465-A5252B9DD06B}" dt="2022-03-26T15:08:26.377" v="347" actId="26606"/>
          <ac:spMkLst>
            <pc:docMk/>
            <pc:sldMk cId="393946455" sldId="282"/>
            <ac:spMk id="71" creationId="{EE1FC7B4-E4A7-4452-B413-1A623E3A7230}"/>
          </ac:spMkLst>
        </pc:spChg>
        <pc:spChg chg="add del">
          <ac:chgData name="Georgee Giannena" userId="b47a03ce96bf08a8" providerId="LiveId" clId="{B3B6A505-3665-4C6F-A465-A5252B9DD06B}" dt="2022-03-26T15:08:26.377" v="347" actId="26606"/>
          <ac:spMkLst>
            <pc:docMk/>
            <pc:sldMk cId="393946455" sldId="282"/>
            <ac:spMk id="73" creationId="{E0709AF0-24F0-4486-B189-BE6386BDB198}"/>
          </ac:spMkLst>
        </pc:spChg>
        <pc:spChg chg="add del">
          <ac:chgData name="Georgee Giannena" userId="b47a03ce96bf08a8" providerId="LiveId" clId="{B3B6A505-3665-4C6F-A465-A5252B9DD06B}" dt="2022-03-26T15:08:26.377" v="347" actId="26606"/>
          <ac:spMkLst>
            <pc:docMk/>
            <pc:sldMk cId="393946455" sldId="282"/>
            <ac:spMk id="75" creationId="{FBE3B62F-5853-4A3C-B050-6186351A7176}"/>
          </ac:spMkLst>
        </pc:spChg>
        <pc:spChg chg="add del">
          <ac:chgData name="Georgee Giannena" userId="b47a03ce96bf08a8" providerId="LiveId" clId="{B3B6A505-3665-4C6F-A465-A5252B9DD06B}" dt="2022-03-26T15:11:43.827" v="362" actId="26606"/>
          <ac:spMkLst>
            <pc:docMk/>
            <pc:sldMk cId="393946455" sldId="282"/>
            <ac:spMk id="79" creationId="{A27B6159-7734-4564-9E0F-C4BC43C36E52}"/>
          </ac:spMkLst>
        </pc:spChg>
        <pc:spChg chg="add del">
          <ac:chgData name="Georgee Giannena" userId="b47a03ce96bf08a8" providerId="LiveId" clId="{B3B6A505-3665-4C6F-A465-A5252B9DD06B}" dt="2022-03-26T15:10:09.119" v="356" actId="26606"/>
          <ac:spMkLst>
            <pc:docMk/>
            <pc:sldMk cId="393946455" sldId="282"/>
            <ac:spMk id="1028" creationId="{04812C46-200A-4DEB-A05E-3ED6C68C2387}"/>
          </ac:spMkLst>
        </pc:spChg>
        <pc:spChg chg="add del">
          <ac:chgData name="Georgee Giannena" userId="b47a03ce96bf08a8" providerId="LiveId" clId="{B3B6A505-3665-4C6F-A465-A5252B9DD06B}" dt="2022-03-26T15:11:42.102" v="360" actId="26606"/>
          <ac:spMkLst>
            <pc:docMk/>
            <pc:sldMk cId="393946455" sldId="282"/>
            <ac:spMk id="1034" creationId="{21229824-F9DD-B317-48A3-CBD7DD1F1E69}"/>
          </ac:spMkLst>
        </pc:spChg>
        <pc:spChg chg="add del">
          <ac:chgData name="Georgee Giannena" userId="b47a03ce96bf08a8" providerId="LiveId" clId="{B3B6A505-3665-4C6F-A465-A5252B9DD06B}" dt="2022-03-26T15:11:43.827" v="362" actId="26606"/>
          <ac:spMkLst>
            <pc:docMk/>
            <pc:sldMk cId="393946455" sldId="282"/>
            <ac:spMk id="1036" creationId="{9B76D444-2756-434F-AE61-96D69830C13E}"/>
          </ac:spMkLst>
        </pc:spChg>
        <pc:spChg chg="add del">
          <ac:chgData name="Georgee Giannena" userId="b47a03ce96bf08a8" providerId="LiveId" clId="{B3B6A505-3665-4C6F-A465-A5252B9DD06B}" dt="2022-03-26T15:11:43.827" v="362" actId="26606"/>
          <ac:spMkLst>
            <pc:docMk/>
            <pc:sldMk cId="393946455" sldId="282"/>
            <ac:spMk id="1037" creationId="{F39DB721-4703-3F4D-87EF-D0007166FAAD}"/>
          </ac:spMkLst>
        </pc:spChg>
        <pc:picChg chg="add del mod">
          <ac:chgData name="Georgee Giannena" userId="b47a03ce96bf08a8" providerId="LiveId" clId="{B3B6A505-3665-4C6F-A465-A5252B9DD06B}" dt="2022-03-26T15:11:47.151" v="364" actId="478"/>
          <ac:picMkLst>
            <pc:docMk/>
            <pc:sldMk cId="393946455" sldId="282"/>
            <ac:picMk id="5" creationId="{6932C9B3-50FC-44F0-8172-97897F1E2305}"/>
          </ac:picMkLst>
        </pc:picChg>
        <pc:picChg chg="add del mod">
          <ac:chgData name="Georgee Giannena" userId="b47a03ce96bf08a8" providerId="LiveId" clId="{B3B6A505-3665-4C6F-A465-A5252B9DD06B}" dt="2022-03-26T15:13:04.245" v="386" actId="21"/>
          <ac:picMkLst>
            <pc:docMk/>
            <pc:sldMk cId="393946455" sldId="282"/>
            <ac:picMk id="9" creationId="{1BAD177D-4666-4B38-B913-5AD1C55FA5FB}"/>
          </ac:picMkLst>
        </pc:picChg>
        <pc:picChg chg="add del mod ord">
          <ac:chgData name="Georgee Giannena" userId="b47a03ce96bf08a8" providerId="LiveId" clId="{B3B6A505-3665-4C6F-A465-A5252B9DD06B}" dt="2022-03-26T15:11:35.827" v="357" actId="478"/>
          <ac:picMkLst>
            <pc:docMk/>
            <pc:sldMk cId="393946455" sldId="282"/>
            <ac:picMk id="1026" creationId="{EC0051E4-64E0-4AC2-9B2E-1FA086D1AF75}"/>
          </ac:picMkLst>
        </pc:picChg>
        <pc:cxnChg chg="add del">
          <ac:chgData name="Georgee Giannena" userId="b47a03ce96bf08a8" providerId="LiveId" clId="{B3B6A505-3665-4C6F-A465-A5252B9DD06B}" dt="2022-03-26T15:12:39.405" v="377" actId="26606"/>
          <ac:cxnSpMkLst>
            <pc:docMk/>
            <pc:sldMk cId="393946455" sldId="282"/>
            <ac:cxnSpMk id="34" creationId="{E4A809D5-3600-46D4-A466-67F2349A54FB}"/>
          </ac:cxnSpMkLst>
        </pc:cxnChg>
        <pc:cxnChg chg="add del">
          <ac:chgData name="Georgee Giannena" userId="b47a03ce96bf08a8" providerId="LiveId" clId="{B3B6A505-3665-4C6F-A465-A5252B9DD06B}" dt="2022-03-26T15:11:42.102" v="360" actId="26606"/>
          <ac:cxnSpMkLst>
            <pc:docMk/>
            <pc:sldMk cId="393946455" sldId="282"/>
            <ac:cxnSpMk id="77" creationId="{E4A809D5-3600-46D4-A466-67F2349A54FB}"/>
          </ac:cxnSpMkLst>
        </pc:cxnChg>
        <pc:cxnChg chg="add del">
          <ac:chgData name="Georgee Giannena" userId="b47a03ce96bf08a8" providerId="LiveId" clId="{B3B6A505-3665-4C6F-A465-A5252B9DD06B}" dt="2022-03-26T15:11:43.827" v="362" actId="26606"/>
          <ac:cxnSpMkLst>
            <pc:docMk/>
            <pc:sldMk cId="393946455" sldId="282"/>
            <ac:cxnSpMk id="81" creationId="{E2FFB46B-05BC-4950-B18A-9593FDAE6ED7}"/>
          </ac:cxnSpMkLst>
        </pc:cxnChg>
        <pc:cxnChg chg="add del">
          <ac:chgData name="Georgee Giannena" userId="b47a03ce96bf08a8" providerId="LiveId" clId="{B3B6A505-3665-4C6F-A465-A5252B9DD06B}" dt="2022-03-26T15:11:43.827" v="363" actId="26606"/>
          <ac:cxnSpMkLst>
            <pc:docMk/>
            <pc:sldMk cId="393946455" sldId="282"/>
            <ac:cxnSpMk id="1030" creationId="{E4A809D5-3600-46D4-A466-67F2349A54FB}"/>
          </ac:cxnSpMkLst>
        </pc:cxnChg>
      </pc:sldChg>
      <pc:sldChg chg="addSp modSp new mod setBg modNotesTx">
        <pc:chgData name="Georgee Giannena" userId="b47a03ce96bf08a8" providerId="LiveId" clId="{B3B6A505-3665-4C6F-A465-A5252B9DD06B}" dt="2022-03-26T15:18:25.453" v="686" actId="27636"/>
        <pc:sldMkLst>
          <pc:docMk/>
          <pc:sldMk cId="1530155386" sldId="283"/>
        </pc:sldMkLst>
        <pc:spChg chg="mod">
          <ac:chgData name="Georgee Giannena" userId="b47a03ce96bf08a8" providerId="LiveId" clId="{B3B6A505-3665-4C6F-A465-A5252B9DD06B}" dt="2022-03-26T15:18:17.683" v="683" actId="14100"/>
          <ac:spMkLst>
            <pc:docMk/>
            <pc:sldMk cId="1530155386" sldId="283"/>
            <ac:spMk id="2" creationId="{F0E3A903-6527-4C0A-B58A-F43B0CDF13EC}"/>
          </ac:spMkLst>
        </pc:spChg>
        <pc:spChg chg="mod">
          <ac:chgData name="Georgee Giannena" userId="b47a03ce96bf08a8" providerId="LiveId" clId="{B3B6A505-3665-4C6F-A465-A5252B9DD06B}" dt="2022-03-26T15:18:25.453" v="686" actId="27636"/>
          <ac:spMkLst>
            <pc:docMk/>
            <pc:sldMk cId="1530155386" sldId="283"/>
            <ac:spMk id="3" creationId="{1A1E32B7-7F5A-4077-BC5A-37FE0A0240C2}"/>
          </ac:spMkLst>
        </pc:spChg>
        <pc:spChg chg="add">
          <ac:chgData name="Georgee Giannena" userId="b47a03ce96bf08a8" providerId="LiveId" clId="{B3B6A505-3665-4C6F-A465-A5252B9DD06B}" dt="2022-03-26T15:13:08.896" v="388" actId="26606"/>
          <ac:spMkLst>
            <pc:docMk/>
            <pc:sldMk cId="1530155386" sldId="283"/>
            <ac:spMk id="9" creationId="{91F32EBA-ED97-466E-8CFA-8382584155D0}"/>
          </ac:spMkLst>
        </pc:spChg>
        <pc:spChg chg="add">
          <ac:chgData name="Georgee Giannena" userId="b47a03ce96bf08a8" providerId="LiveId" clId="{B3B6A505-3665-4C6F-A465-A5252B9DD06B}" dt="2022-03-26T15:13:08.896" v="388" actId="26606"/>
          <ac:spMkLst>
            <pc:docMk/>
            <pc:sldMk cId="1530155386" sldId="283"/>
            <ac:spMk id="11" creationId="{62A38935-BB53-4DF7-A56E-48DD25B685D7}"/>
          </ac:spMkLst>
        </pc:spChg>
        <pc:picChg chg="add mod">
          <ac:chgData name="Georgee Giannena" userId="b47a03ce96bf08a8" providerId="LiveId" clId="{B3B6A505-3665-4C6F-A465-A5252B9DD06B}" dt="2022-03-26T15:13:08.896" v="388" actId="26606"/>
          <ac:picMkLst>
            <pc:docMk/>
            <pc:sldMk cId="1530155386" sldId="283"/>
            <ac:picMk id="4" creationId="{C477C29B-6A41-4854-BA39-356A8AB36A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7a03ce96bf08a8/&#933;&#960;&#959;&#955;&#959;&#947;&#953;&#963;&#964;&#942;&#962;/&#928;&#913;&#929;&#927;&#933;&#931;&#921;&#913;&#931;&#919;/ilc_lvho02%20owner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AL%20ESTATE\&#928;&#913;&#929;&#927;&#933;&#931;&#921;&#913;&#931;&#919;\ilc_lvho05a__custom_3059881_page_spreadshe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ann\Downloads\ilc_mdho06a__custom_3062688_page_spreadshee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7a03ce96bf08a8/&#933;&#960;&#959;&#955;&#959;&#947;&#953;&#963;&#964;&#942;&#962;/&#928;&#913;&#929;&#927;&#933;&#931;&#921;&#913;&#931;&#919;/ilc_lvho02%20owner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7a03ce96bf08a8/&#933;&#960;&#959;&#955;&#959;&#947;&#953;&#963;&#964;&#942;&#962;/&#928;&#913;&#929;&#927;&#933;&#931;&#921;&#913;&#931;&#919;/ilc_lvho02no%20loan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7a03ce96bf08a8/&#933;&#960;&#959;&#955;&#959;&#947;&#953;&#963;&#964;&#942;&#962;/&#928;&#913;&#929;&#927;&#933;&#931;&#921;&#913;&#931;&#919;/ilc_lvho02no%20loan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ann\Downloads\ilc_lvho02(3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ann\Downloads\ilc_lvho02(4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ann\Downloads\ilc_lvho02(4)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ann\Downloads\ilc_lvho02(4)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AL%20ESTATE\&#928;&#913;&#929;&#927;&#933;&#931;&#921;&#913;&#931;&#919;\ilc_lvho05a__custom_3059881_page_spread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/>
              <a:t>Ποσοστά</a:t>
            </a:r>
            <a:r>
              <a:rPr lang="el-GR" b="1" baseline="0" dirty="0"/>
              <a:t> ιδιοκατοίκησης στα κράτη μέλη της ΕΕ (ταξινόμηση</a:t>
            </a:r>
            <a:r>
              <a:rPr lang="en-US" b="1" baseline="0" dirty="0"/>
              <a:t> </a:t>
            </a:r>
            <a:r>
              <a:rPr lang="el-GR" b="1" baseline="0" dirty="0"/>
              <a:t>κατά 2020 –πλην Ιταλίας), πηγή </a:t>
            </a:r>
            <a:r>
              <a:rPr lang="en-US" b="1" baseline="0" dirty="0"/>
              <a:t>EUROSTAT</a:t>
            </a:r>
            <a:endParaRPr lang="el-G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Slovakia</c:v>
                </c:pt>
                <c:pt idx="4">
                  <c:v>Croatia</c:v>
                </c:pt>
                <c:pt idx="5">
                  <c:v>Hungary</c:v>
                </c:pt>
                <c:pt idx="6">
                  <c:v>Lithuania</c:v>
                </c:pt>
                <c:pt idx="7">
                  <c:v>Poland</c:v>
                </c:pt>
                <c:pt idx="8">
                  <c:v>Bulgaria</c:v>
                </c:pt>
                <c:pt idx="9">
                  <c:v>Malta</c:v>
                </c:pt>
                <c:pt idx="10">
                  <c:v>Estonia</c:v>
                </c:pt>
                <c:pt idx="11">
                  <c:v>Latvia</c:v>
                </c:pt>
                <c:pt idx="12">
                  <c:v>Czechia</c:v>
                </c:pt>
                <c:pt idx="13">
                  <c:v>Portugal</c:v>
                </c:pt>
                <c:pt idx="14">
                  <c:v>Spain</c:v>
                </c:pt>
                <c:pt idx="15">
                  <c:v>Slovenia</c:v>
                </c:pt>
                <c:pt idx="16">
                  <c:v>Greece</c:v>
                </c:pt>
                <c:pt idx="17">
                  <c:v>Belgium</c:v>
                </c:pt>
                <c:pt idx="18">
                  <c:v>Finland</c:v>
                </c:pt>
                <c:pt idx="19">
                  <c:v>Ireland</c:v>
                </c:pt>
                <c:pt idx="20">
                  <c:v>Netherlands</c:v>
                </c:pt>
                <c:pt idx="21">
                  <c:v>Cyprus</c:v>
                </c:pt>
                <c:pt idx="22">
                  <c:v>Luxembourg</c:v>
                </c:pt>
                <c:pt idx="23">
                  <c:v>Italy</c:v>
                </c:pt>
                <c:pt idx="24">
                  <c:v>Sweden</c:v>
                </c:pt>
                <c:pt idx="25">
                  <c:v>France</c:v>
                </c:pt>
                <c:pt idx="26">
                  <c:v>Denmark</c:v>
                </c:pt>
                <c:pt idx="27">
                  <c:v>Austria</c:v>
                </c:pt>
                <c:pt idx="28">
                  <c:v>Germany</c:v>
                </c:pt>
              </c:strCache>
            </c:strRef>
          </c:cat>
          <c:val>
            <c:numRef>
              <c:f>Data!$C$12:$C$40</c:f>
              <c:numCache>
                <c:formatCode>#,##0.0</c:formatCode>
                <c:ptCount val="29"/>
                <c:pt idx="0">
                  <c:v>70.7</c:v>
                </c:pt>
                <c:pt idx="1">
                  <c:v>66.8</c:v>
                </c:pt>
                <c:pt idx="2">
                  <c:v>97.6</c:v>
                </c:pt>
                <c:pt idx="3">
                  <c:v>90</c:v>
                </c:pt>
                <c:pt idx="4">
                  <c:v>88.2</c:v>
                </c:pt>
                <c:pt idx="5">
                  <c:v>89.7</c:v>
                </c:pt>
                <c:pt idx="6">
                  <c:v>93.6</c:v>
                </c:pt>
                <c:pt idx="7">
                  <c:v>81.3</c:v>
                </c:pt>
                <c:pt idx="8">
                  <c:v>86.9</c:v>
                </c:pt>
                <c:pt idx="9">
                  <c:v>79.5</c:v>
                </c:pt>
                <c:pt idx="10">
                  <c:v>85.5</c:v>
                </c:pt>
                <c:pt idx="11">
                  <c:v>84.3</c:v>
                </c:pt>
                <c:pt idx="12">
                  <c:v>78.7</c:v>
                </c:pt>
                <c:pt idx="13">
                  <c:v>74.900000000000006</c:v>
                </c:pt>
                <c:pt idx="14">
                  <c:v>79.8</c:v>
                </c:pt>
                <c:pt idx="15">
                  <c:v>78.099999999999994</c:v>
                </c:pt>
                <c:pt idx="16">
                  <c:v>77.2</c:v>
                </c:pt>
                <c:pt idx="17">
                  <c:v>71.599999999999994</c:v>
                </c:pt>
                <c:pt idx="18">
                  <c:v>74.3</c:v>
                </c:pt>
                <c:pt idx="19">
                  <c:v>73.3</c:v>
                </c:pt>
                <c:pt idx="20">
                  <c:v>67.2</c:v>
                </c:pt>
                <c:pt idx="21">
                  <c:v>73.099999999999994</c:v>
                </c:pt>
                <c:pt idx="22">
                  <c:v>68.099999999999994</c:v>
                </c:pt>
                <c:pt idx="23">
                  <c:v>72.599999999999994</c:v>
                </c:pt>
                <c:pt idx="24">
                  <c:v>67.3</c:v>
                </c:pt>
                <c:pt idx="25">
                  <c:v>62</c:v>
                </c:pt>
                <c:pt idx="26">
                  <c:v>66.599999999999994</c:v>
                </c:pt>
                <c:pt idx="27">
                  <c:v>57.4</c:v>
                </c:pt>
                <c:pt idx="28">
                  <c:v>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6-4547-9233-2CBEC7ABA2FC}"/>
            </c:ext>
          </c:extLst>
        </c:ser>
        <c:ser>
          <c:idx val="1"/>
          <c:order val="1"/>
          <c:tx>
            <c:strRef>
              <c:f>Data!$D$11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Slovakia</c:v>
                </c:pt>
                <c:pt idx="4">
                  <c:v>Croatia</c:v>
                </c:pt>
                <c:pt idx="5">
                  <c:v>Hungary</c:v>
                </c:pt>
                <c:pt idx="6">
                  <c:v>Lithuania</c:v>
                </c:pt>
                <c:pt idx="7">
                  <c:v>Poland</c:v>
                </c:pt>
                <c:pt idx="8">
                  <c:v>Bulgaria</c:v>
                </c:pt>
                <c:pt idx="9">
                  <c:v>Malta</c:v>
                </c:pt>
                <c:pt idx="10">
                  <c:v>Estonia</c:v>
                </c:pt>
                <c:pt idx="11">
                  <c:v>Latvia</c:v>
                </c:pt>
                <c:pt idx="12">
                  <c:v>Czechia</c:v>
                </c:pt>
                <c:pt idx="13">
                  <c:v>Portugal</c:v>
                </c:pt>
                <c:pt idx="14">
                  <c:v>Spain</c:v>
                </c:pt>
                <c:pt idx="15">
                  <c:v>Slovenia</c:v>
                </c:pt>
                <c:pt idx="16">
                  <c:v>Greece</c:v>
                </c:pt>
                <c:pt idx="17">
                  <c:v>Belgium</c:v>
                </c:pt>
                <c:pt idx="18">
                  <c:v>Finland</c:v>
                </c:pt>
                <c:pt idx="19">
                  <c:v>Ireland</c:v>
                </c:pt>
                <c:pt idx="20">
                  <c:v>Netherlands</c:v>
                </c:pt>
                <c:pt idx="21">
                  <c:v>Cyprus</c:v>
                </c:pt>
                <c:pt idx="22">
                  <c:v>Luxembourg</c:v>
                </c:pt>
                <c:pt idx="23">
                  <c:v>Italy</c:v>
                </c:pt>
                <c:pt idx="24">
                  <c:v>Sweden</c:v>
                </c:pt>
                <c:pt idx="25">
                  <c:v>France</c:v>
                </c:pt>
                <c:pt idx="26">
                  <c:v>Denmark</c:v>
                </c:pt>
                <c:pt idx="27">
                  <c:v>Austria</c:v>
                </c:pt>
                <c:pt idx="28">
                  <c:v>Germany</c:v>
                </c:pt>
              </c:strCache>
            </c:strRef>
          </c:cat>
          <c:val>
            <c:numRef>
              <c:f>Data!$D$12:$D$40</c:f>
              <c:numCache>
                <c:formatCode>#,##0.0</c:formatCode>
                <c:ptCount val="29"/>
                <c:pt idx="0">
                  <c:v>70.2</c:v>
                </c:pt>
                <c:pt idx="1">
                  <c:v>66.400000000000006</c:v>
                </c:pt>
                <c:pt idx="2">
                  <c:v>96.4</c:v>
                </c:pt>
                <c:pt idx="3">
                  <c:v>89.3</c:v>
                </c:pt>
                <c:pt idx="4">
                  <c:v>90.3</c:v>
                </c:pt>
                <c:pt idx="5">
                  <c:v>86.3</c:v>
                </c:pt>
                <c:pt idx="6">
                  <c:v>89.4</c:v>
                </c:pt>
                <c:pt idx="7">
                  <c:v>83.7</c:v>
                </c:pt>
                <c:pt idx="8">
                  <c:v>82.3</c:v>
                </c:pt>
                <c:pt idx="9">
                  <c:v>80.400000000000006</c:v>
                </c:pt>
                <c:pt idx="10">
                  <c:v>81.5</c:v>
                </c:pt>
                <c:pt idx="11">
                  <c:v>80.2</c:v>
                </c:pt>
                <c:pt idx="12">
                  <c:v>78</c:v>
                </c:pt>
                <c:pt idx="13">
                  <c:v>74.8</c:v>
                </c:pt>
                <c:pt idx="14">
                  <c:v>78.2</c:v>
                </c:pt>
                <c:pt idx="15">
                  <c:v>76.2</c:v>
                </c:pt>
                <c:pt idx="16">
                  <c:v>75.099999999999994</c:v>
                </c:pt>
                <c:pt idx="17">
                  <c:v>71.400000000000006</c:v>
                </c:pt>
                <c:pt idx="18">
                  <c:v>72.7</c:v>
                </c:pt>
                <c:pt idx="19">
                  <c:v>69.599999999999994</c:v>
                </c:pt>
                <c:pt idx="20">
                  <c:v>67.8</c:v>
                </c:pt>
                <c:pt idx="21">
                  <c:v>73</c:v>
                </c:pt>
                <c:pt idx="22">
                  <c:v>73.2</c:v>
                </c:pt>
                <c:pt idx="23">
                  <c:v>72.900000000000006</c:v>
                </c:pt>
                <c:pt idx="24">
                  <c:v>66.2</c:v>
                </c:pt>
                <c:pt idx="25">
                  <c:v>64.099999999999994</c:v>
                </c:pt>
                <c:pt idx="26">
                  <c:v>62.7</c:v>
                </c:pt>
                <c:pt idx="27">
                  <c:v>55.7</c:v>
                </c:pt>
                <c:pt idx="28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E6-4547-9233-2CBEC7ABA2FC}"/>
            </c:ext>
          </c:extLst>
        </c:ser>
        <c:ser>
          <c:idx val="2"/>
          <c:order val="2"/>
          <c:tx>
            <c:strRef>
              <c:f>Data!$E$11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Slovakia</c:v>
                </c:pt>
                <c:pt idx="4">
                  <c:v>Croatia</c:v>
                </c:pt>
                <c:pt idx="5">
                  <c:v>Hungary</c:v>
                </c:pt>
                <c:pt idx="6">
                  <c:v>Lithuania</c:v>
                </c:pt>
                <c:pt idx="7">
                  <c:v>Poland</c:v>
                </c:pt>
                <c:pt idx="8">
                  <c:v>Bulgaria</c:v>
                </c:pt>
                <c:pt idx="9">
                  <c:v>Malta</c:v>
                </c:pt>
                <c:pt idx="10">
                  <c:v>Estonia</c:v>
                </c:pt>
                <c:pt idx="11">
                  <c:v>Latvia</c:v>
                </c:pt>
                <c:pt idx="12">
                  <c:v>Czechia</c:v>
                </c:pt>
                <c:pt idx="13">
                  <c:v>Portugal</c:v>
                </c:pt>
                <c:pt idx="14">
                  <c:v>Spain</c:v>
                </c:pt>
                <c:pt idx="15">
                  <c:v>Slovenia</c:v>
                </c:pt>
                <c:pt idx="16">
                  <c:v>Greece</c:v>
                </c:pt>
                <c:pt idx="17">
                  <c:v>Belgium</c:v>
                </c:pt>
                <c:pt idx="18">
                  <c:v>Finland</c:v>
                </c:pt>
                <c:pt idx="19">
                  <c:v>Ireland</c:v>
                </c:pt>
                <c:pt idx="20">
                  <c:v>Netherlands</c:v>
                </c:pt>
                <c:pt idx="21">
                  <c:v>Cyprus</c:v>
                </c:pt>
                <c:pt idx="22">
                  <c:v>Luxembourg</c:v>
                </c:pt>
                <c:pt idx="23">
                  <c:v>Italy</c:v>
                </c:pt>
                <c:pt idx="24">
                  <c:v>Sweden</c:v>
                </c:pt>
                <c:pt idx="25">
                  <c:v>France</c:v>
                </c:pt>
                <c:pt idx="26">
                  <c:v>Denmark</c:v>
                </c:pt>
                <c:pt idx="27">
                  <c:v>Austria</c:v>
                </c:pt>
                <c:pt idx="28">
                  <c:v>Germany</c:v>
                </c:pt>
              </c:strCache>
            </c:strRef>
          </c:cat>
          <c:val>
            <c:numRef>
              <c:f>Data!$E$12:$E$40</c:f>
              <c:numCache>
                <c:formatCode>#,##0.0</c:formatCode>
                <c:ptCount val="29"/>
                <c:pt idx="0">
                  <c:v>69.7</c:v>
                </c:pt>
                <c:pt idx="1">
                  <c:v>65.599999999999994</c:v>
                </c:pt>
                <c:pt idx="2">
                  <c:v>96.1</c:v>
                </c:pt>
                <c:pt idx="3">
                  <c:v>92.3</c:v>
                </c:pt>
                <c:pt idx="4">
                  <c:v>91.3</c:v>
                </c:pt>
                <c:pt idx="5">
                  <c:v>91.3</c:v>
                </c:pt>
                <c:pt idx="6">
                  <c:v>88.6</c:v>
                </c:pt>
                <c:pt idx="7">
                  <c:v>85.6</c:v>
                </c:pt>
                <c:pt idx="8">
                  <c:v>84.3</c:v>
                </c:pt>
                <c:pt idx="9">
                  <c:v>81.900000000000006</c:v>
                </c:pt>
                <c:pt idx="10">
                  <c:v>81.400000000000006</c:v>
                </c:pt>
                <c:pt idx="11">
                  <c:v>81.2</c:v>
                </c:pt>
                <c:pt idx="12">
                  <c:v>78.900000000000006</c:v>
                </c:pt>
                <c:pt idx="13">
                  <c:v>77.3</c:v>
                </c:pt>
                <c:pt idx="14">
                  <c:v>75.099999999999994</c:v>
                </c:pt>
                <c:pt idx="15">
                  <c:v>74.599999999999994</c:v>
                </c:pt>
                <c:pt idx="16">
                  <c:v>73.900000000000006</c:v>
                </c:pt>
                <c:pt idx="17">
                  <c:v>71.099999999999994</c:v>
                </c:pt>
                <c:pt idx="18">
                  <c:v>70.7</c:v>
                </c:pt>
                <c:pt idx="19">
                  <c:v>70.3</c:v>
                </c:pt>
                <c:pt idx="20">
                  <c:v>69.099999999999994</c:v>
                </c:pt>
                <c:pt idx="21">
                  <c:v>68.599999999999994</c:v>
                </c:pt>
                <c:pt idx="22">
                  <c:v>68.400000000000006</c:v>
                </c:pt>
                <c:pt idx="24">
                  <c:v>64.5</c:v>
                </c:pt>
                <c:pt idx="25">
                  <c:v>64</c:v>
                </c:pt>
                <c:pt idx="26">
                  <c:v>59.3</c:v>
                </c:pt>
                <c:pt idx="27">
                  <c:v>55.3</c:v>
                </c:pt>
                <c:pt idx="28">
                  <c:v>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E6-4547-9233-2CBEC7ABA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8336"/>
        <c:axId val="121686704"/>
      </c:barChart>
      <c:catAx>
        <c:axId val="12168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6704"/>
        <c:crosses val="autoZero"/>
        <c:auto val="1"/>
        <c:lblAlgn val="ctr"/>
        <c:lblOffset val="100"/>
        <c:noMultiLvlLbl val="0"/>
      </c:catAx>
      <c:valAx>
        <c:axId val="121686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 dirty="0"/>
              <a:t>Υπερπλήρη νοικοκυριά,</a:t>
            </a:r>
            <a:r>
              <a:rPr lang="el-GR" sz="2000" b="1" baseline="0" dirty="0"/>
              <a:t> Ελλάδα</a:t>
            </a:r>
            <a:endParaRPr lang="el-GR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'Φύλλο3 (2)'!$A$49:$A$67</c:f>
              <c:numCache>
                <c:formatCode>General</c:formatCode>
                <c:ptCount val="19"/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'Φύλλο3 (2)'!$B$49:$B$67</c:f>
              <c:numCache>
                <c:formatCode>#,##0.##########</c:formatCode>
                <c:ptCount val="19"/>
                <c:pt idx="1">
                  <c:v>31.6</c:v>
                </c:pt>
                <c:pt idx="2">
                  <c:v>29.2</c:v>
                </c:pt>
                <c:pt idx="3">
                  <c:v>29.2</c:v>
                </c:pt>
                <c:pt idx="4">
                  <c:v>29.3</c:v>
                </c:pt>
                <c:pt idx="5">
                  <c:v>29.2</c:v>
                </c:pt>
                <c:pt idx="6">
                  <c:v>26.7</c:v>
                </c:pt>
                <c:pt idx="7" formatCode="#,##0.0">
                  <c:v>25</c:v>
                </c:pt>
                <c:pt idx="8">
                  <c:v>25.5</c:v>
                </c:pt>
                <c:pt idx="9">
                  <c:v>25.9</c:v>
                </c:pt>
                <c:pt idx="10">
                  <c:v>26.5</c:v>
                </c:pt>
                <c:pt idx="11">
                  <c:v>27.3</c:v>
                </c:pt>
                <c:pt idx="12">
                  <c:v>27.4</c:v>
                </c:pt>
                <c:pt idx="13">
                  <c:v>28.1</c:v>
                </c:pt>
                <c:pt idx="14">
                  <c:v>28.7</c:v>
                </c:pt>
                <c:pt idx="15" formatCode="#,##0.0">
                  <c:v>29</c:v>
                </c:pt>
                <c:pt idx="16">
                  <c:v>29.2</c:v>
                </c:pt>
                <c:pt idx="17">
                  <c:v>28.7</c:v>
                </c:pt>
                <c:pt idx="18" formatCode="#,##0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5-4D0C-8185-7E7AC3051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0176"/>
        <c:axId val="121680720"/>
      </c:barChart>
      <c:catAx>
        <c:axId val="1216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0720"/>
        <c:crosses val="autoZero"/>
        <c:auto val="1"/>
        <c:lblAlgn val="ctr"/>
        <c:lblOffset val="100"/>
        <c:noMultiLvlLbl val="0"/>
      </c:catAx>
      <c:valAx>
        <c:axId val="12168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0" i="0" u="none" strike="noStrike" baseline="0" dirty="0">
                <a:effectLst/>
              </a:rPr>
              <a:t>Ποσοστό σοβαρής στέρηση στέγασης</a:t>
            </a:r>
            <a:r>
              <a:rPr lang="en-US" sz="2000" b="0" i="0" u="none" strike="noStrike" baseline="0" dirty="0">
                <a:effectLst/>
              </a:rPr>
              <a:t> (</a:t>
            </a:r>
            <a:r>
              <a:rPr lang="el-GR" sz="2000" b="0" i="0" u="none" strike="noStrike" baseline="0" dirty="0">
                <a:effectLst/>
              </a:rPr>
              <a:t>ταξινόμηση κατά 2020 - πλην Πολωνίας), πηγή </a:t>
            </a:r>
            <a:r>
              <a:rPr lang="en-US" sz="2000" b="0" i="0" u="none" strike="noStrike" baseline="0" dirty="0">
                <a:effectLst/>
              </a:rPr>
              <a:t>EUROSTAT</a:t>
            </a:r>
            <a:endParaRPr lang="el-GR" sz="2000" dirty="0"/>
          </a:p>
        </c:rich>
      </c:tx>
      <c:layout>
        <c:manualLayout>
          <c:xMode val="edge"/>
          <c:yMode val="edge"/>
          <c:x val="0.13483850065616798"/>
          <c:y val="7.2222222222222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 (2)'!$B$11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 (2)'!$A$12:$A$39</c:f>
              <c:strCache>
                <c:ptCount val="28"/>
                <c:pt idx="0">
                  <c:v>EU 27</c:v>
                </c:pt>
                <c:pt idx="1">
                  <c:v>EA 18</c:v>
                </c:pt>
                <c:pt idx="2">
                  <c:v>Malta</c:v>
                </c:pt>
                <c:pt idx="3">
                  <c:v>Finland</c:v>
                </c:pt>
                <c:pt idx="4">
                  <c:v>Germany </c:v>
                </c:pt>
                <c:pt idx="5">
                  <c:v>Ireland</c:v>
                </c:pt>
                <c:pt idx="6">
                  <c:v>Netherlands</c:v>
                </c:pt>
                <c:pt idx="7">
                  <c:v>Cyprus</c:v>
                </c:pt>
                <c:pt idx="8">
                  <c:v>Luxembourg</c:v>
                </c:pt>
                <c:pt idx="9">
                  <c:v>Czechia</c:v>
                </c:pt>
                <c:pt idx="10">
                  <c:v>Estonia</c:v>
                </c:pt>
                <c:pt idx="11">
                  <c:v>Belgium</c:v>
                </c:pt>
                <c:pt idx="12">
                  <c:v>Denmark</c:v>
                </c:pt>
                <c:pt idx="13">
                  <c:v>Austria</c:v>
                </c:pt>
                <c:pt idx="14">
                  <c:v>Slovenia</c:v>
                </c:pt>
                <c:pt idx="15">
                  <c:v>Slovakia</c:v>
                </c:pt>
                <c:pt idx="16">
                  <c:v>Spain</c:v>
                </c:pt>
                <c:pt idx="17">
                  <c:v>France</c:v>
                </c:pt>
                <c:pt idx="18">
                  <c:v>Portugal</c:v>
                </c:pt>
                <c:pt idx="19">
                  <c:v>Croatia</c:v>
                </c:pt>
                <c:pt idx="20">
                  <c:v>Lithuania</c:v>
                </c:pt>
                <c:pt idx="21">
                  <c:v>Greece</c:v>
                </c:pt>
                <c:pt idx="22">
                  <c:v>Italy</c:v>
                </c:pt>
                <c:pt idx="23">
                  <c:v>Poland</c:v>
                </c:pt>
                <c:pt idx="24">
                  <c:v>Hungary</c:v>
                </c:pt>
                <c:pt idx="25">
                  <c:v>Bulgaria</c:v>
                </c:pt>
                <c:pt idx="26">
                  <c:v>Latvia</c:v>
                </c:pt>
                <c:pt idx="27">
                  <c:v>Romania</c:v>
                </c:pt>
              </c:strCache>
            </c:strRef>
          </c:cat>
          <c:val>
            <c:numRef>
              <c:f>'Sheet 1 (2)'!$B$12:$B$39</c:f>
              <c:numCache>
                <c:formatCode>#,##0.##########</c:formatCode>
                <c:ptCount val="28"/>
                <c:pt idx="0">
                  <c:v>6.1</c:v>
                </c:pt>
                <c:pt idx="1">
                  <c:v>3.6</c:v>
                </c:pt>
                <c:pt idx="2">
                  <c:v>1.4</c:v>
                </c:pt>
                <c:pt idx="3">
                  <c:v>0.9</c:v>
                </c:pt>
                <c:pt idx="4">
                  <c:v>2.1</c:v>
                </c:pt>
                <c:pt idx="5">
                  <c:v>0.5</c:v>
                </c:pt>
                <c:pt idx="6">
                  <c:v>0.5</c:v>
                </c:pt>
                <c:pt idx="7">
                  <c:v>1.6</c:v>
                </c:pt>
                <c:pt idx="8">
                  <c:v>2.2999999999999998</c:v>
                </c:pt>
                <c:pt idx="9">
                  <c:v>4.5</c:v>
                </c:pt>
                <c:pt idx="10">
                  <c:v>11.4</c:v>
                </c:pt>
                <c:pt idx="11">
                  <c:v>1.9</c:v>
                </c:pt>
                <c:pt idx="12">
                  <c:v>1.3</c:v>
                </c:pt>
                <c:pt idx="13" formatCode="#,##0.0">
                  <c:v>4</c:v>
                </c:pt>
                <c:pt idx="14">
                  <c:v>15.4</c:v>
                </c:pt>
                <c:pt idx="15">
                  <c:v>3.8</c:v>
                </c:pt>
                <c:pt idx="16">
                  <c:v>1.8</c:v>
                </c:pt>
                <c:pt idx="17" formatCode="#,##0.0">
                  <c:v>3</c:v>
                </c:pt>
                <c:pt idx="18">
                  <c:v>5.6</c:v>
                </c:pt>
                <c:pt idx="19">
                  <c:v>12.3</c:v>
                </c:pt>
                <c:pt idx="20">
                  <c:v>13.5</c:v>
                </c:pt>
                <c:pt idx="21">
                  <c:v>7.6</c:v>
                </c:pt>
                <c:pt idx="22" formatCode="#,##0.0">
                  <c:v>7</c:v>
                </c:pt>
                <c:pt idx="23">
                  <c:v>13.3</c:v>
                </c:pt>
                <c:pt idx="24">
                  <c:v>17.7</c:v>
                </c:pt>
                <c:pt idx="25">
                  <c:v>14.7</c:v>
                </c:pt>
                <c:pt idx="26">
                  <c:v>21.9</c:v>
                </c:pt>
                <c:pt idx="27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AA-45E4-96E7-509B42640DF9}"/>
            </c:ext>
          </c:extLst>
        </c:ser>
        <c:ser>
          <c:idx val="1"/>
          <c:order val="1"/>
          <c:tx>
            <c:strRef>
              <c:f>'Sheet 1 (2)'!$C$11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 (2)'!$A$12:$A$39</c:f>
              <c:strCache>
                <c:ptCount val="28"/>
                <c:pt idx="0">
                  <c:v>EU 27</c:v>
                </c:pt>
                <c:pt idx="1">
                  <c:v>EA 18</c:v>
                </c:pt>
                <c:pt idx="2">
                  <c:v>Malta</c:v>
                </c:pt>
                <c:pt idx="3">
                  <c:v>Finland</c:v>
                </c:pt>
                <c:pt idx="4">
                  <c:v>Germany </c:v>
                </c:pt>
                <c:pt idx="5">
                  <c:v>Ireland</c:v>
                </c:pt>
                <c:pt idx="6">
                  <c:v>Netherlands</c:v>
                </c:pt>
                <c:pt idx="7">
                  <c:v>Cyprus</c:v>
                </c:pt>
                <c:pt idx="8">
                  <c:v>Luxembourg</c:v>
                </c:pt>
                <c:pt idx="9">
                  <c:v>Czechia</c:v>
                </c:pt>
                <c:pt idx="10">
                  <c:v>Estonia</c:v>
                </c:pt>
                <c:pt idx="11">
                  <c:v>Belgium</c:v>
                </c:pt>
                <c:pt idx="12">
                  <c:v>Denmark</c:v>
                </c:pt>
                <c:pt idx="13">
                  <c:v>Austria</c:v>
                </c:pt>
                <c:pt idx="14">
                  <c:v>Slovenia</c:v>
                </c:pt>
                <c:pt idx="15">
                  <c:v>Slovakia</c:v>
                </c:pt>
                <c:pt idx="16">
                  <c:v>Spain</c:v>
                </c:pt>
                <c:pt idx="17">
                  <c:v>France</c:v>
                </c:pt>
                <c:pt idx="18">
                  <c:v>Portugal</c:v>
                </c:pt>
                <c:pt idx="19">
                  <c:v>Croatia</c:v>
                </c:pt>
                <c:pt idx="20">
                  <c:v>Lithuania</c:v>
                </c:pt>
                <c:pt idx="21">
                  <c:v>Greece</c:v>
                </c:pt>
                <c:pt idx="22">
                  <c:v>Italy</c:v>
                </c:pt>
                <c:pt idx="23">
                  <c:v>Poland</c:v>
                </c:pt>
                <c:pt idx="24">
                  <c:v>Hungary</c:v>
                </c:pt>
                <c:pt idx="25">
                  <c:v>Bulgaria</c:v>
                </c:pt>
                <c:pt idx="26">
                  <c:v>Latvia</c:v>
                </c:pt>
                <c:pt idx="27">
                  <c:v>Romania</c:v>
                </c:pt>
              </c:strCache>
            </c:strRef>
          </c:cat>
          <c:val>
            <c:numRef>
              <c:f>'Sheet 1 (2)'!$C$12:$C$39</c:f>
              <c:numCache>
                <c:formatCode>#,##0.##########</c:formatCode>
                <c:ptCount val="28"/>
                <c:pt idx="0">
                  <c:v>5.3</c:v>
                </c:pt>
                <c:pt idx="1">
                  <c:v>3.7</c:v>
                </c:pt>
                <c:pt idx="2">
                  <c:v>1.3</c:v>
                </c:pt>
                <c:pt idx="3">
                  <c:v>0.7</c:v>
                </c:pt>
                <c:pt idx="4">
                  <c:v>1.8</c:v>
                </c:pt>
                <c:pt idx="5">
                  <c:v>1.2</c:v>
                </c:pt>
                <c:pt idx="6" formatCode="#,##0.0">
                  <c:v>1</c:v>
                </c:pt>
                <c:pt idx="7">
                  <c:v>0.5</c:v>
                </c:pt>
                <c:pt idx="8">
                  <c:v>1.7</c:v>
                </c:pt>
                <c:pt idx="9">
                  <c:v>3.3</c:v>
                </c:pt>
                <c:pt idx="10">
                  <c:v>2.8</c:v>
                </c:pt>
                <c:pt idx="11">
                  <c:v>0.9</c:v>
                </c:pt>
                <c:pt idx="12">
                  <c:v>2.8</c:v>
                </c:pt>
                <c:pt idx="13">
                  <c:v>4.3</c:v>
                </c:pt>
                <c:pt idx="14">
                  <c:v>5.6</c:v>
                </c:pt>
                <c:pt idx="15">
                  <c:v>4.2</c:v>
                </c:pt>
                <c:pt idx="16">
                  <c:v>1.5</c:v>
                </c:pt>
                <c:pt idx="17">
                  <c:v>2.2999999999999998</c:v>
                </c:pt>
                <c:pt idx="18">
                  <c:v>4.7</c:v>
                </c:pt>
                <c:pt idx="19">
                  <c:v>7.3</c:v>
                </c:pt>
                <c:pt idx="20">
                  <c:v>8.9</c:v>
                </c:pt>
                <c:pt idx="21">
                  <c:v>6.7</c:v>
                </c:pt>
                <c:pt idx="22">
                  <c:v>9.6</c:v>
                </c:pt>
                <c:pt idx="23">
                  <c:v>9.8000000000000007</c:v>
                </c:pt>
                <c:pt idx="24">
                  <c:v>15.5</c:v>
                </c:pt>
                <c:pt idx="25">
                  <c:v>11.4</c:v>
                </c:pt>
                <c:pt idx="26">
                  <c:v>15.5</c:v>
                </c:pt>
                <c:pt idx="27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AA-45E4-96E7-509B42640DF9}"/>
            </c:ext>
          </c:extLst>
        </c:ser>
        <c:ser>
          <c:idx val="2"/>
          <c:order val="2"/>
          <c:tx>
            <c:strRef>
              <c:f>'Sheet 1 (2)'!$D$11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 1 (2)'!$A$12:$A$39</c:f>
              <c:strCache>
                <c:ptCount val="28"/>
                <c:pt idx="0">
                  <c:v>EU 27</c:v>
                </c:pt>
                <c:pt idx="1">
                  <c:v>EA 18</c:v>
                </c:pt>
                <c:pt idx="2">
                  <c:v>Malta</c:v>
                </c:pt>
                <c:pt idx="3">
                  <c:v>Finland</c:v>
                </c:pt>
                <c:pt idx="4">
                  <c:v>Germany </c:v>
                </c:pt>
                <c:pt idx="5">
                  <c:v>Ireland</c:v>
                </c:pt>
                <c:pt idx="6">
                  <c:v>Netherlands</c:v>
                </c:pt>
                <c:pt idx="7">
                  <c:v>Cyprus</c:v>
                </c:pt>
                <c:pt idx="8">
                  <c:v>Luxembourg</c:v>
                </c:pt>
                <c:pt idx="9">
                  <c:v>Czechia</c:v>
                </c:pt>
                <c:pt idx="10">
                  <c:v>Estonia</c:v>
                </c:pt>
                <c:pt idx="11">
                  <c:v>Belgium</c:v>
                </c:pt>
                <c:pt idx="12">
                  <c:v>Denmark</c:v>
                </c:pt>
                <c:pt idx="13">
                  <c:v>Austria</c:v>
                </c:pt>
                <c:pt idx="14">
                  <c:v>Slovenia</c:v>
                </c:pt>
                <c:pt idx="15">
                  <c:v>Slovakia</c:v>
                </c:pt>
                <c:pt idx="16">
                  <c:v>Spain</c:v>
                </c:pt>
                <c:pt idx="17">
                  <c:v>France</c:v>
                </c:pt>
                <c:pt idx="18">
                  <c:v>Portugal</c:v>
                </c:pt>
                <c:pt idx="19">
                  <c:v>Croatia</c:v>
                </c:pt>
                <c:pt idx="20">
                  <c:v>Lithuania</c:v>
                </c:pt>
                <c:pt idx="21">
                  <c:v>Greece</c:v>
                </c:pt>
                <c:pt idx="22">
                  <c:v>Italy</c:v>
                </c:pt>
                <c:pt idx="23">
                  <c:v>Poland</c:v>
                </c:pt>
                <c:pt idx="24">
                  <c:v>Hungary</c:v>
                </c:pt>
                <c:pt idx="25">
                  <c:v>Bulgaria</c:v>
                </c:pt>
                <c:pt idx="26">
                  <c:v>Latvia</c:v>
                </c:pt>
                <c:pt idx="27">
                  <c:v>Romania</c:v>
                </c:pt>
              </c:strCache>
            </c:strRef>
          </c:cat>
          <c:val>
            <c:numRef>
              <c:f>'Sheet 1 (2)'!$D$12:$D$39</c:f>
              <c:numCache>
                <c:formatCode>#,##0.##########</c:formatCode>
                <c:ptCount val="28"/>
                <c:pt idx="0">
                  <c:v>4.3</c:v>
                </c:pt>
                <c:pt idx="1">
                  <c:v>3.3</c:v>
                </c:pt>
                <c:pt idx="2" formatCode="#,##0.0">
                  <c:v>1</c:v>
                </c:pt>
                <c:pt idx="3" formatCode="#,##0.0">
                  <c:v>1</c:v>
                </c:pt>
                <c:pt idx="4">
                  <c:v>1.2</c:v>
                </c:pt>
                <c:pt idx="5">
                  <c:v>1.4</c:v>
                </c:pt>
                <c:pt idx="6">
                  <c:v>1.5</c:v>
                </c:pt>
                <c:pt idx="7">
                  <c:v>1.6</c:v>
                </c:pt>
                <c:pt idx="8">
                  <c:v>1.6</c:v>
                </c:pt>
                <c:pt idx="9" formatCode="#,##0.0">
                  <c:v>2</c:v>
                </c:pt>
                <c:pt idx="10">
                  <c:v>2.1</c:v>
                </c:pt>
                <c:pt idx="11">
                  <c:v>2.2999999999999998</c:v>
                </c:pt>
                <c:pt idx="12">
                  <c:v>2.8</c:v>
                </c:pt>
                <c:pt idx="13" formatCode="#,##0.0">
                  <c:v>3</c:v>
                </c:pt>
                <c:pt idx="14">
                  <c:v>3.1</c:v>
                </c:pt>
                <c:pt idx="15">
                  <c:v>3.2</c:v>
                </c:pt>
                <c:pt idx="16">
                  <c:v>3.4</c:v>
                </c:pt>
                <c:pt idx="17">
                  <c:v>3.8</c:v>
                </c:pt>
                <c:pt idx="18">
                  <c:v>3.9</c:v>
                </c:pt>
                <c:pt idx="19">
                  <c:v>5.0999999999999996</c:v>
                </c:pt>
                <c:pt idx="20">
                  <c:v>5.4</c:v>
                </c:pt>
                <c:pt idx="21">
                  <c:v>5.8</c:v>
                </c:pt>
                <c:pt idx="22">
                  <c:v>6.1</c:v>
                </c:pt>
                <c:pt idx="24">
                  <c:v>7.6</c:v>
                </c:pt>
                <c:pt idx="25">
                  <c:v>8.6</c:v>
                </c:pt>
                <c:pt idx="26">
                  <c:v>11.5</c:v>
                </c:pt>
                <c:pt idx="27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AA-45E4-96E7-509B42640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2896"/>
        <c:axId val="121683984"/>
      </c:barChart>
      <c:catAx>
        <c:axId val="12168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3984"/>
        <c:crosses val="autoZero"/>
        <c:auto val="1"/>
        <c:lblAlgn val="ctr"/>
        <c:lblOffset val="100"/>
        <c:noMultiLvlLbl val="0"/>
      </c:catAx>
      <c:valAx>
        <c:axId val="12168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baseline="0" dirty="0">
                <a:effectLst/>
              </a:rPr>
              <a:t>Ποσοστά ιδιοκατοίκησης στα κράτη μέλη της ΕΕ (ταξινόμηση</a:t>
            </a:r>
            <a:r>
              <a:rPr lang="en-US" sz="1400" b="1" i="0" baseline="0" dirty="0">
                <a:effectLst/>
              </a:rPr>
              <a:t> </a:t>
            </a:r>
            <a:r>
              <a:rPr lang="el-GR" sz="1400" b="1" i="0" baseline="0" dirty="0">
                <a:effectLst/>
              </a:rPr>
              <a:t>κατά 2010), πηγή </a:t>
            </a:r>
            <a:r>
              <a:rPr lang="en-US" sz="1400" b="1" i="0" baseline="0" dirty="0">
                <a:effectLst/>
              </a:rPr>
              <a:t>EUROSTAT</a:t>
            </a:r>
            <a:endParaRPr lang="el-GR" sz="1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Lithuania</c:v>
                </c:pt>
                <c:pt idx="4">
                  <c:v>Slovakia</c:v>
                </c:pt>
                <c:pt idx="5">
                  <c:v>Hungary</c:v>
                </c:pt>
                <c:pt idx="6">
                  <c:v>Croatia</c:v>
                </c:pt>
                <c:pt idx="7">
                  <c:v>Bulgaria</c:v>
                </c:pt>
                <c:pt idx="8">
                  <c:v>Estonia</c:v>
                </c:pt>
                <c:pt idx="9">
                  <c:v>Latvia</c:v>
                </c:pt>
                <c:pt idx="10">
                  <c:v>Poland</c:v>
                </c:pt>
                <c:pt idx="11">
                  <c:v>Spain</c:v>
                </c:pt>
                <c:pt idx="12">
                  <c:v>Malta</c:v>
                </c:pt>
                <c:pt idx="13">
                  <c:v>Czechia</c:v>
                </c:pt>
                <c:pt idx="14">
                  <c:v>Slovenia</c:v>
                </c:pt>
                <c:pt idx="15">
                  <c:v>Greece</c:v>
                </c:pt>
                <c:pt idx="16">
                  <c:v>Portugal</c:v>
                </c:pt>
                <c:pt idx="17">
                  <c:v>Finland</c:v>
                </c:pt>
                <c:pt idx="18">
                  <c:v>Ireland</c:v>
                </c:pt>
                <c:pt idx="19">
                  <c:v>Cyprus</c:v>
                </c:pt>
                <c:pt idx="20">
                  <c:v>Italy</c:v>
                </c:pt>
                <c:pt idx="21">
                  <c:v>Belgium</c:v>
                </c:pt>
                <c:pt idx="22">
                  <c:v>Luxembourg</c:v>
                </c:pt>
                <c:pt idx="23">
                  <c:v>Sweden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Austria</c:v>
                </c:pt>
                <c:pt idx="28">
                  <c:v>Germany</c:v>
                </c:pt>
              </c:strCache>
            </c:strRef>
          </c:cat>
          <c:val>
            <c:numRef>
              <c:f>Data!$C$12:$C$40</c:f>
              <c:numCache>
                <c:formatCode>#,##0.0</c:formatCode>
                <c:ptCount val="29"/>
                <c:pt idx="0">
                  <c:v>70.7</c:v>
                </c:pt>
                <c:pt idx="1">
                  <c:v>66.8</c:v>
                </c:pt>
                <c:pt idx="2">
                  <c:v>97.6</c:v>
                </c:pt>
                <c:pt idx="3">
                  <c:v>93.6</c:v>
                </c:pt>
                <c:pt idx="4">
                  <c:v>90</c:v>
                </c:pt>
                <c:pt idx="5">
                  <c:v>89.7</c:v>
                </c:pt>
                <c:pt idx="6">
                  <c:v>88.2</c:v>
                </c:pt>
                <c:pt idx="7">
                  <c:v>86.9</c:v>
                </c:pt>
                <c:pt idx="8">
                  <c:v>85.5</c:v>
                </c:pt>
                <c:pt idx="9">
                  <c:v>84.3</c:v>
                </c:pt>
                <c:pt idx="10">
                  <c:v>81.3</c:v>
                </c:pt>
                <c:pt idx="11">
                  <c:v>79.8</c:v>
                </c:pt>
                <c:pt idx="12">
                  <c:v>79.5</c:v>
                </c:pt>
                <c:pt idx="13">
                  <c:v>78.7</c:v>
                </c:pt>
                <c:pt idx="14">
                  <c:v>78.099999999999994</c:v>
                </c:pt>
                <c:pt idx="15">
                  <c:v>77.2</c:v>
                </c:pt>
                <c:pt idx="16">
                  <c:v>74.900000000000006</c:v>
                </c:pt>
                <c:pt idx="17">
                  <c:v>74.3</c:v>
                </c:pt>
                <c:pt idx="18">
                  <c:v>73.3</c:v>
                </c:pt>
                <c:pt idx="19">
                  <c:v>73.099999999999994</c:v>
                </c:pt>
                <c:pt idx="20">
                  <c:v>72.599999999999994</c:v>
                </c:pt>
                <c:pt idx="21">
                  <c:v>71.599999999999994</c:v>
                </c:pt>
                <c:pt idx="22">
                  <c:v>68.099999999999994</c:v>
                </c:pt>
                <c:pt idx="23">
                  <c:v>67.3</c:v>
                </c:pt>
                <c:pt idx="24">
                  <c:v>67.2</c:v>
                </c:pt>
                <c:pt idx="25">
                  <c:v>66.599999999999994</c:v>
                </c:pt>
                <c:pt idx="26">
                  <c:v>62</c:v>
                </c:pt>
                <c:pt idx="27">
                  <c:v>57.4</c:v>
                </c:pt>
                <c:pt idx="28">
                  <c:v>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24-46A8-BF48-29725DB59186}"/>
            </c:ext>
          </c:extLst>
        </c:ser>
        <c:ser>
          <c:idx val="1"/>
          <c:order val="1"/>
          <c:tx>
            <c:strRef>
              <c:f>Data!$D$11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Lithuania</c:v>
                </c:pt>
                <c:pt idx="4">
                  <c:v>Slovakia</c:v>
                </c:pt>
                <c:pt idx="5">
                  <c:v>Hungary</c:v>
                </c:pt>
                <c:pt idx="6">
                  <c:v>Croatia</c:v>
                </c:pt>
                <c:pt idx="7">
                  <c:v>Bulgaria</c:v>
                </c:pt>
                <c:pt idx="8">
                  <c:v>Estonia</c:v>
                </c:pt>
                <c:pt idx="9">
                  <c:v>Latvia</c:v>
                </c:pt>
                <c:pt idx="10">
                  <c:v>Poland</c:v>
                </c:pt>
                <c:pt idx="11">
                  <c:v>Spain</c:v>
                </c:pt>
                <c:pt idx="12">
                  <c:v>Malta</c:v>
                </c:pt>
                <c:pt idx="13">
                  <c:v>Czechia</c:v>
                </c:pt>
                <c:pt idx="14">
                  <c:v>Slovenia</c:v>
                </c:pt>
                <c:pt idx="15">
                  <c:v>Greece</c:v>
                </c:pt>
                <c:pt idx="16">
                  <c:v>Portugal</c:v>
                </c:pt>
                <c:pt idx="17">
                  <c:v>Finland</c:v>
                </c:pt>
                <c:pt idx="18">
                  <c:v>Ireland</c:v>
                </c:pt>
                <c:pt idx="19">
                  <c:v>Cyprus</c:v>
                </c:pt>
                <c:pt idx="20">
                  <c:v>Italy</c:v>
                </c:pt>
                <c:pt idx="21">
                  <c:v>Belgium</c:v>
                </c:pt>
                <c:pt idx="22">
                  <c:v>Luxembourg</c:v>
                </c:pt>
                <c:pt idx="23">
                  <c:v>Sweden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Austria</c:v>
                </c:pt>
                <c:pt idx="28">
                  <c:v>Germany</c:v>
                </c:pt>
              </c:strCache>
            </c:strRef>
          </c:cat>
          <c:val>
            <c:numRef>
              <c:f>Data!$D$12:$D$40</c:f>
              <c:numCache>
                <c:formatCode>#,##0.0</c:formatCode>
                <c:ptCount val="29"/>
                <c:pt idx="0">
                  <c:v>70.2</c:v>
                </c:pt>
                <c:pt idx="1">
                  <c:v>66.400000000000006</c:v>
                </c:pt>
                <c:pt idx="2">
                  <c:v>96.4</c:v>
                </c:pt>
                <c:pt idx="3">
                  <c:v>89.4</c:v>
                </c:pt>
                <c:pt idx="4">
                  <c:v>89.3</c:v>
                </c:pt>
                <c:pt idx="5">
                  <c:v>86.3</c:v>
                </c:pt>
                <c:pt idx="6">
                  <c:v>90.3</c:v>
                </c:pt>
                <c:pt idx="7">
                  <c:v>82.3</c:v>
                </c:pt>
                <c:pt idx="8">
                  <c:v>81.5</c:v>
                </c:pt>
                <c:pt idx="9">
                  <c:v>80.2</c:v>
                </c:pt>
                <c:pt idx="10">
                  <c:v>83.7</c:v>
                </c:pt>
                <c:pt idx="11">
                  <c:v>78.2</c:v>
                </c:pt>
                <c:pt idx="12">
                  <c:v>80.400000000000006</c:v>
                </c:pt>
                <c:pt idx="13">
                  <c:v>78</c:v>
                </c:pt>
                <c:pt idx="14">
                  <c:v>76.2</c:v>
                </c:pt>
                <c:pt idx="15">
                  <c:v>75.099999999999994</c:v>
                </c:pt>
                <c:pt idx="16">
                  <c:v>74.8</c:v>
                </c:pt>
                <c:pt idx="17">
                  <c:v>72.7</c:v>
                </c:pt>
                <c:pt idx="18">
                  <c:v>69.599999999999994</c:v>
                </c:pt>
                <c:pt idx="19">
                  <c:v>73</c:v>
                </c:pt>
                <c:pt idx="20">
                  <c:v>72.900000000000006</c:v>
                </c:pt>
                <c:pt idx="21">
                  <c:v>71.400000000000006</c:v>
                </c:pt>
                <c:pt idx="22">
                  <c:v>73.2</c:v>
                </c:pt>
                <c:pt idx="23">
                  <c:v>66.2</c:v>
                </c:pt>
                <c:pt idx="24">
                  <c:v>67.8</c:v>
                </c:pt>
                <c:pt idx="25">
                  <c:v>62.7</c:v>
                </c:pt>
                <c:pt idx="26">
                  <c:v>64.099999999999994</c:v>
                </c:pt>
                <c:pt idx="27">
                  <c:v>55.7</c:v>
                </c:pt>
                <c:pt idx="28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24-46A8-BF48-29725DB59186}"/>
            </c:ext>
          </c:extLst>
        </c:ser>
        <c:ser>
          <c:idx val="2"/>
          <c:order val="2"/>
          <c:tx>
            <c:strRef>
              <c:f>Data!$E$11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Lithuania</c:v>
                </c:pt>
                <c:pt idx="4">
                  <c:v>Slovakia</c:v>
                </c:pt>
                <c:pt idx="5">
                  <c:v>Hungary</c:v>
                </c:pt>
                <c:pt idx="6">
                  <c:v>Croatia</c:v>
                </c:pt>
                <c:pt idx="7">
                  <c:v>Bulgaria</c:v>
                </c:pt>
                <c:pt idx="8">
                  <c:v>Estonia</c:v>
                </c:pt>
                <c:pt idx="9">
                  <c:v>Latvia</c:v>
                </c:pt>
                <c:pt idx="10">
                  <c:v>Poland</c:v>
                </c:pt>
                <c:pt idx="11">
                  <c:v>Spain</c:v>
                </c:pt>
                <c:pt idx="12">
                  <c:v>Malta</c:v>
                </c:pt>
                <c:pt idx="13">
                  <c:v>Czechia</c:v>
                </c:pt>
                <c:pt idx="14">
                  <c:v>Slovenia</c:v>
                </c:pt>
                <c:pt idx="15">
                  <c:v>Greece</c:v>
                </c:pt>
                <c:pt idx="16">
                  <c:v>Portugal</c:v>
                </c:pt>
                <c:pt idx="17">
                  <c:v>Finland</c:v>
                </c:pt>
                <c:pt idx="18">
                  <c:v>Ireland</c:v>
                </c:pt>
                <c:pt idx="19">
                  <c:v>Cyprus</c:v>
                </c:pt>
                <c:pt idx="20">
                  <c:v>Italy</c:v>
                </c:pt>
                <c:pt idx="21">
                  <c:v>Belgium</c:v>
                </c:pt>
                <c:pt idx="22">
                  <c:v>Luxembourg</c:v>
                </c:pt>
                <c:pt idx="23">
                  <c:v>Sweden</c:v>
                </c:pt>
                <c:pt idx="24">
                  <c:v>Netherlands</c:v>
                </c:pt>
                <c:pt idx="25">
                  <c:v>Denmark</c:v>
                </c:pt>
                <c:pt idx="26">
                  <c:v>France</c:v>
                </c:pt>
                <c:pt idx="27">
                  <c:v>Austria</c:v>
                </c:pt>
                <c:pt idx="28">
                  <c:v>Germany</c:v>
                </c:pt>
              </c:strCache>
            </c:strRef>
          </c:cat>
          <c:val>
            <c:numRef>
              <c:f>Data!$E$12:$E$40</c:f>
              <c:numCache>
                <c:formatCode>#,##0.0</c:formatCode>
                <c:ptCount val="29"/>
                <c:pt idx="0">
                  <c:v>69.7</c:v>
                </c:pt>
                <c:pt idx="1">
                  <c:v>65.599999999999994</c:v>
                </c:pt>
                <c:pt idx="2">
                  <c:v>96.1</c:v>
                </c:pt>
                <c:pt idx="3">
                  <c:v>88.6</c:v>
                </c:pt>
                <c:pt idx="4">
                  <c:v>92.3</c:v>
                </c:pt>
                <c:pt idx="5">
                  <c:v>91.3</c:v>
                </c:pt>
                <c:pt idx="6">
                  <c:v>91.3</c:v>
                </c:pt>
                <c:pt idx="7">
                  <c:v>84.3</c:v>
                </c:pt>
                <c:pt idx="8">
                  <c:v>81.400000000000006</c:v>
                </c:pt>
                <c:pt idx="9">
                  <c:v>81.2</c:v>
                </c:pt>
                <c:pt idx="10">
                  <c:v>85.6</c:v>
                </c:pt>
                <c:pt idx="11">
                  <c:v>75.099999999999994</c:v>
                </c:pt>
                <c:pt idx="12">
                  <c:v>81.900000000000006</c:v>
                </c:pt>
                <c:pt idx="13">
                  <c:v>78.900000000000006</c:v>
                </c:pt>
                <c:pt idx="14">
                  <c:v>74.599999999999994</c:v>
                </c:pt>
                <c:pt idx="15">
                  <c:v>73.900000000000006</c:v>
                </c:pt>
                <c:pt idx="16">
                  <c:v>77.3</c:v>
                </c:pt>
                <c:pt idx="17">
                  <c:v>70.7</c:v>
                </c:pt>
                <c:pt idx="18">
                  <c:v>70.3</c:v>
                </c:pt>
                <c:pt idx="19">
                  <c:v>68.599999999999994</c:v>
                </c:pt>
                <c:pt idx="21">
                  <c:v>71.099999999999994</c:v>
                </c:pt>
                <c:pt idx="22">
                  <c:v>68.400000000000006</c:v>
                </c:pt>
                <c:pt idx="23">
                  <c:v>64.5</c:v>
                </c:pt>
                <c:pt idx="24">
                  <c:v>69.099999999999994</c:v>
                </c:pt>
                <c:pt idx="25">
                  <c:v>59.3</c:v>
                </c:pt>
                <c:pt idx="26">
                  <c:v>64</c:v>
                </c:pt>
                <c:pt idx="27">
                  <c:v>55.3</c:v>
                </c:pt>
                <c:pt idx="28">
                  <c:v>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24-46A8-BF48-29725DB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7248"/>
        <c:axId val="121688880"/>
      </c:barChart>
      <c:catAx>
        <c:axId val="1216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8880"/>
        <c:crosses val="autoZero"/>
        <c:auto val="1"/>
        <c:lblAlgn val="ctr"/>
        <c:lblOffset val="100"/>
        <c:noMultiLvlLbl val="0"/>
      </c:catAx>
      <c:valAx>
        <c:axId val="1216888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u="none" strike="noStrike" baseline="0" dirty="0"/>
              <a:t>Ποσοστό πληθυσμού που ζει σε ιδιόκτητη κατοικία χωρίς ανεξόφλητο δάνειο, </a:t>
            </a:r>
            <a:r>
              <a:rPr lang="el-GR" sz="1400" b="1" i="0" u="none" strike="noStrike" baseline="0" dirty="0">
                <a:effectLst/>
              </a:rPr>
              <a:t>(ταξινόμηση</a:t>
            </a:r>
            <a:r>
              <a:rPr lang="en-US" sz="1400" b="1" i="0" u="none" strike="noStrike" baseline="0" dirty="0">
                <a:effectLst/>
              </a:rPr>
              <a:t> </a:t>
            </a:r>
            <a:r>
              <a:rPr lang="el-GR" sz="1400" b="1" i="0" u="none" strike="noStrike" baseline="0" dirty="0">
                <a:effectLst/>
              </a:rPr>
              <a:t>κατά 2020 –πλην Ιταλίας), πηγή </a:t>
            </a:r>
            <a:r>
              <a:rPr lang="en-US" sz="1400" b="1" i="0" u="none" strike="noStrike" baseline="0" dirty="0">
                <a:effectLst/>
              </a:rPr>
              <a:t>EUROSTAT</a:t>
            </a:r>
            <a:endParaRPr lang="el-G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Croatia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Poland</c:v>
                </c:pt>
                <c:pt idx="8">
                  <c:v>Slovakia</c:v>
                </c:pt>
                <c:pt idx="9">
                  <c:v>Latvia</c:v>
                </c:pt>
                <c:pt idx="10">
                  <c:v>Slovenia</c:v>
                </c:pt>
                <c:pt idx="11">
                  <c:v>Greece</c:v>
                </c:pt>
                <c:pt idx="12">
                  <c:v>Malta</c:v>
                </c:pt>
                <c:pt idx="13">
                  <c:v>Italy</c:v>
                </c:pt>
                <c:pt idx="14">
                  <c:v>Czechia</c:v>
                </c:pt>
                <c:pt idx="15">
                  <c:v>Estonia</c:v>
                </c:pt>
                <c:pt idx="16">
                  <c:v>Cyprus</c:v>
                </c:pt>
                <c:pt idx="17">
                  <c:v>Spain</c:v>
                </c:pt>
                <c:pt idx="18">
                  <c:v>Portugal</c:v>
                </c:pt>
                <c:pt idx="19">
                  <c:v>Ireland</c:v>
                </c:pt>
                <c:pt idx="20">
                  <c:v>France</c:v>
                </c:pt>
                <c:pt idx="21">
                  <c:v>Austria</c:v>
                </c:pt>
                <c:pt idx="22">
                  <c:v>Finland</c:v>
                </c:pt>
                <c:pt idx="23">
                  <c:v>Belgium</c:v>
                </c:pt>
                <c:pt idx="24">
                  <c:v>Luxembourg</c:v>
                </c:pt>
                <c:pt idx="25">
                  <c:v>Germany </c:v>
                </c:pt>
                <c:pt idx="26">
                  <c:v>Denmark</c:v>
                </c:pt>
                <c:pt idx="27">
                  <c:v>Sweden</c:v>
                </c:pt>
                <c:pt idx="28">
                  <c:v>Netherlands</c:v>
                </c:pt>
              </c:strCache>
            </c:strRef>
          </c:cat>
          <c:val>
            <c:numRef>
              <c:f>DATA!$C$12:$C$40</c:f>
              <c:numCache>
                <c:formatCode>#,##0.0</c:formatCode>
                <c:ptCount val="29"/>
                <c:pt idx="0">
                  <c:v>45.4</c:v>
                </c:pt>
                <c:pt idx="1">
                  <c:v>38.700000000000003</c:v>
                </c:pt>
                <c:pt idx="2">
                  <c:v>96.9</c:v>
                </c:pt>
                <c:pt idx="3">
                  <c:v>82.2</c:v>
                </c:pt>
                <c:pt idx="4">
                  <c:v>85.2</c:v>
                </c:pt>
                <c:pt idx="5">
                  <c:v>65.8</c:v>
                </c:pt>
                <c:pt idx="6">
                  <c:v>86.5</c:v>
                </c:pt>
                <c:pt idx="7">
                  <c:v>74.5</c:v>
                </c:pt>
                <c:pt idx="8">
                  <c:v>82.4</c:v>
                </c:pt>
                <c:pt idx="9">
                  <c:v>77</c:v>
                </c:pt>
                <c:pt idx="10">
                  <c:v>70.5</c:v>
                </c:pt>
                <c:pt idx="11">
                  <c:v>59.8</c:v>
                </c:pt>
                <c:pt idx="12">
                  <c:v>63.1</c:v>
                </c:pt>
                <c:pt idx="13">
                  <c:v>56.8</c:v>
                </c:pt>
                <c:pt idx="14">
                  <c:v>61.3</c:v>
                </c:pt>
                <c:pt idx="15">
                  <c:v>68.900000000000006</c:v>
                </c:pt>
                <c:pt idx="16">
                  <c:v>58.5</c:v>
                </c:pt>
                <c:pt idx="17">
                  <c:v>45.5</c:v>
                </c:pt>
                <c:pt idx="18">
                  <c:v>42.4</c:v>
                </c:pt>
                <c:pt idx="19">
                  <c:v>38.799999999999997</c:v>
                </c:pt>
                <c:pt idx="20">
                  <c:v>33</c:v>
                </c:pt>
                <c:pt idx="21">
                  <c:v>32.4</c:v>
                </c:pt>
                <c:pt idx="22">
                  <c:v>32.299999999999997</c:v>
                </c:pt>
                <c:pt idx="23">
                  <c:v>29.9</c:v>
                </c:pt>
                <c:pt idx="24">
                  <c:v>28.7</c:v>
                </c:pt>
                <c:pt idx="25">
                  <c:v>25.4</c:v>
                </c:pt>
                <c:pt idx="26">
                  <c:v>13.9</c:v>
                </c:pt>
                <c:pt idx="27">
                  <c:v>2.9</c:v>
                </c:pt>
                <c:pt idx="28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9-40C3-9D30-2C680F04CDCA}"/>
            </c:ext>
          </c:extLst>
        </c:ser>
        <c:ser>
          <c:idx val="1"/>
          <c:order val="1"/>
          <c:tx>
            <c:strRef>
              <c:f>DATA!$D$11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Croatia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Poland</c:v>
                </c:pt>
                <c:pt idx="8">
                  <c:v>Slovakia</c:v>
                </c:pt>
                <c:pt idx="9">
                  <c:v>Latvia</c:v>
                </c:pt>
                <c:pt idx="10">
                  <c:v>Slovenia</c:v>
                </c:pt>
                <c:pt idx="11">
                  <c:v>Greece</c:v>
                </c:pt>
                <c:pt idx="12">
                  <c:v>Malta</c:v>
                </c:pt>
                <c:pt idx="13">
                  <c:v>Italy</c:v>
                </c:pt>
                <c:pt idx="14">
                  <c:v>Czechia</c:v>
                </c:pt>
                <c:pt idx="15">
                  <c:v>Estonia</c:v>
                </c:pt>
                <c:pt idx="16">
                  <c:v>Cyprus</c:v>
                </c:pt>
                <c:pt idx="17">
                  <c:v>Spain</c:v>
                </c:pt>
                <c:pt idx="18">
                  <c:v>Portugal</c:v>
                </c:pt>
                <c:pt idx="19">
                  <c:v>Ireland</c:v>
                </c:pt>
                <c:pt idx="20">
                  <c:v>France</c:v>
                </c:pt>
                <c:pt idx="21">
                  <c:v>Austria</c:v>
                </c:pt>
                <c:pt idx="22">
                  <c:v>Finland</c:v>
                </c:pt>
                <c:pt idx="23">
                  <c:v>Belgium</c:v>
                </c:pt>
                <c:pt idx="24">
                  <c:v>Luxembourg</c:v>
                </c:pt>
                <c:pt idx="25">
                  <c:v>Germany </c:v>
                </c:pt>
                <c:pt idx="26">
                  <c:v>Denmark</c:v>
                </c:pt>
                <c:pt idx="27">
                  <c:v>Sweden</c:v>
                </c:pt>
                <c:pt idx="28">
                  <c:v>Netherlands</c:v>
                </c:pt>
              </c:strCache>
            </c:strRef>
          </c:cat>
          <c:val>
            <c:numRef>
              <c:f>DATA!$D$12:$D$40</c:f>
              <c:numCache>
                <c:formatCode>#,##0.0</c:formatCode>
                <c:ptCount val="29"/>
                <c:pt idx="0">
                  <c:v>44.7</c:v>
                </c:pt>
                <c:pt idx="1">
                  <c:v>38.4</c:v>
                </c:pt>
                <c:pt idx="2">
                  <c:v>95.6</c:v>
                </c:pt>
                <c:pt idx="3">
                  <c:v>85.1</c:v>
                </c:pt>
                <c:pt idx="4">
                  <c:v>79.5</c:v>
                </c:pt>
                <c:pt idx="5">
                  <c:v>67.599999999999994</c:v>
                </c:pt>
                <c:pt idx="6">
                  <c:v>81.3</c:v>
                </c:pt>
                <c:pt idx="7">
                  <c:v>72.8</c:v>
                </c:pt>
                <c:pt idx="8">
                  <c:v>77.900000000000006</c:v>
                </c:pt>
                <c:pt idx="9">
                  <c:v>70.400000000000006</c:v>
                </c:pt>
                <c:pt idx="10">
                  <c:v>65.400000000000006</c:v>
                </c:pt>
                <c:pt idx="11">
                  <c:v>61</c:v>
                </c:pt>
                <c:pt idx="12">
                  <c:v>59.6</c:v>
                </c:pt>
                <c:pt idx="13">
                  <c:v>56.1</c:v>
                </c:pt>
                <c:pt idx="14">
                  <c:v>59.8</c:v>
                </c:pt>
                <c:pt idx="15">
                  <c:v>62.1</c:v>
                </c:pt>
                <c:pt idx="16">
                  <c:v>52.9</c:v>
                </c:pt>
                <c:pt idx="17">
                  <c:v>47</c:v>
                </c:pt>
                <c:pt idx="18">
                  <c:v>38.299999999999997</c:v>
                </c:pt>
                <c:pt idx="19">
                  <c:v>36.5</c:v>
                </c:pt>
                <c:pt idx="20">
                  <c:v>33</c:v>
                </c:pt>
                <c:pt idx="21">
                  <c:v>30</c:v>
                </c:pt>
                <c:pt idx="22">
                  <c:v>30.3</c:v>
                </c:pt>
                <c:pt idx="23">
                  <c:v>29</c:v>
                </c:pt>
                <c:pt idx="24">
                  <c:v>30.4</c:v>
                </c:pt>
                <c:pt idx="25">
                  <c:v>25.6</c:v>
                </c:pt>
                <c:pt idx="26">
                  <c:v>14.1</c:v>
                </c:pt>
                <c:pt idx="27">
                  <c:v>7.1</c:v>
                </c:pt>
                <c:pt idx="28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A9-40C3-9D30-2C680F04CDCA}"/>
            </c:ext>
          </c:extLst>
        </c:ser>
        <c:ser>
          <c:idx val="2"/>
          <c:order val="2"/>
          <c:tx>
            <c:strRef>
              <c:f>DATA!$E$11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DATA!$B$12:$B$40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Romania</c:v>
                </c:pt>
                <c:pt idx="3">
                  <c:v>Croatia</c:v>
                </c:pt>
                <c:pt idx="4">
                  <c:v>Bulgaria</c:v>
                </c:pt>
                <c:pt idx="5">
                  <c:v>Hungary</c:v>
                </c:pt>
                <c:pt idx="6">
                  <c:v>Lithuania</c:v>
                </c:pt>
                <c:pt idx="7">
                  <c:v>Poland</c:v>
                </c:pt>
                <c:pt idx="8">
                  <c:v>Slovakia</c:v>
                </c:pt>
                <c:pt idx="9">
                  <c:v>Latvia</c:v>
                </c:pt>
                <c:pt idx="10">
                  <c:v>Slovenia</c:v>
                </c:pt>
                <c:pt idx="11">
                  <c:v>Greece</c:v>
                </c:pt>
                <c:pt idx="12">
                  <c:v>Malta</c:v>
                </c:pt>
                <c:pt idx="13">
                  <c:v>Italy</c:v>
                </c:pt>
                <c:pt idx="14">
                  <c:v>Czechia</c:v>
                </c:pt>
                <c:pt idx="15">
                  <c:v>Estonia</c:v>
                </c:pt>
                <c:pt idx="16">
                  <c:v>Cyprus</c:v>
                </c:pt>
                <c:pt idx="17">
                  <c:v>Spain</c:v>
                </c:pt>
                <c:pt idx="18">
                  <c:v>Portugal</c:v>
                </c:pt>
                <c:pt idx="19">
                  <c:v>Ireland</c:v>
                </c:pt>
                <c:pt idx="20">
                  <c:v>France</c:v>
                </c:pt>
                <c:pt idx="21">
                  <c:v>Austria</c:v>
                </c:pt>
                <c:pt idx="22">
                  <c:v>Finland</c:v>
                </c:pt>
                <c:pt idx="23">
                  <c:v>Belgium</c:v>
                </c:pt>
                <c:pt idx="24">
                  <c:v>Luxembourg</c:v>
                </c:pt>
                <c:pt idx="25">
                  <c:v>Germany </c:v>
                </c:pt>
                <c:pt idx="26">
                  <c:v>Denmark</c:v>
                </c:pt>
                <c:pt idx="27">
                  <c:v>Sweden</c:v>
                </c:pt>
                <c:pt idx="28">
                  <c:v>Netherlands</c:v>
                </c:pt>
              </c:strCache>
            </c:strRef>
          </c:cat>
          <c:val>
            <c:numRef>
              <c:f>DATA!$E$12:$E$40</c:f>
              <c:numCache>
                <c:formatCode>#,##0.0</c:formatCode>
                <c:ptCount val="29"/>
                <c:pt idx="0">
                  <c:v>43.3</c:v>
                </c:pt>
                <c:pt idx="1">
                  <c:v>36.5</c:v>
                </c:pt>
                <c:pt idx="2">
                  <c:v>94.9</c:v>
                </c:pt>
                <c:pt idx="3">
                  <c:v>83.7</c:v>
                </c:pt>
                <c:pt idx="4">
                  <c:v>82</c:v>
                </c:pt>
                <c:pt idx="5">
                  <c:v>75.8</c:v>
                </c:pt>
                <c:pt idx="6">
                  <c:v>74.5</c:v>
                </c:pt>
                <c:pt idx="7">
                  <c:v>72.5</c:v>
                </c:pt>
                <c:pt idx="8">
                  <c:v>69</c:v>
                </c:pt>
                <c:pt idx="9">
                  <c:v>68.8</c:v>
                </c:pt>
                <c:pt idx="10">
                  <c:v>62.2</c:v>
                </c:pt>
                <c:pt idx="11">
                  <c:v>62</c:v>
                </c:pt>
                <c:pt idx="12">
                  <c:v>58.8</c:v>
                </c:pt>
                <c:pt idx="14">
                  <c:v>57.1</c:v>
                </c:pt>
                <c:pt idx="15">
                  <c:v>54.1</c:v>
                </c:pt>
                <c:pt idx="16">
                  <c:v>50</c:v>
                </c:pt>
                <c:pt idx="17">
                  <c:v>44.8</c:v>
                </c:pt>
                <c:pt idx="18">
                  <c:v>38.4</c:v>
                </c:pt>
                <c:pt idx="19">
                  <c:v>34.6</c:v>
                </c:pt>
                <c:pt idx="20">
                  <c:v>33.5</c:v>
                </c:pt>
                <c:pt idx="21">
                  <c:v>30.1</c:v>
                </c:pt>
                <c:pt idx="22">
                  <c:v>30.1</c:v>
                </c:pt>
                <c:pt idx="23">
                  <c:v>27.6</c:v>
                </c:pt>
                <c:pt idx="24">
                  <c:v>25.7</c:v>
                </c:pt>
                <c:pt idx="25">
                  <c:v>19</c:v>
                </c:pt>
                <c:pt idx="26">
                  <c:v>14.1</c:v>
                </c:pt>
                <c:pt idx="27">
                  <c:v>12.3</c:v>
                </c:pt>
                <c:pt idx="28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A9-40C3-9D30-2C680F04C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5616"/>
        <c:axId val="121684528"/>
      </c:barChart>
      <c:catAx>
        <c:axId val="12168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4528"/>
        <c:crosses val="autoZero"/>
        <c:auto val="1"/>
        <c:lblAlgn val="ctr"/>
        <c:lblOffset val="100"/>
        <c:noMultiLvlLbl val="0"/>
      </c:catAx>
      <c:valAx>
        <c:axId val="1216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 dirty="0">
                <a:effectLst/>
              </a:rPr>
              <a:t>Ποσοστό πληθυσμού που ζει σε ιδιόκτητη κατοικία χωρίς ανεξόφλητο δανεισμό στην Ελλάδα, πηγή </a:t>
            </a:r>
            <a:r>
              <a:rPr lang="en-US" sz="1800" b="1" i="0" baseline="0" dirty="0">
                <a:effectLst/>
              </a:rPr>
              <a:t>EUROSTAT</a:t>
            </a:r>
            <a:endParaRPr lang="el-G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Φύλλο2!$E$8</c:f>
              <c:strCache>
                <c:ptCount val="1"/>
                <c:pt idx="0">
                  <c:v>Greece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Φύλλο2!$D$9:$D$24</c:f>
              <c:numCache>
                <c:formatCode>General</c:formatCode>
                <c:ptCount val="16"/>
                <c:pt idx="0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Φύλλο2!$E$9:$E$24</c:f>
              <c:numCache>
                <c:formatCode>General</c:formatCode>
                <c:ptCount val="16"/>
                <c:pt idx="0" formatCode="#,##0.0">
                  <c:v>75.3</c:v>
                </c:pt>
                <c:pt idx="2" formatCode="#,##0.0">
                  <c:v>63.9</c:v>
                </c:pt>
                <c:pt idx="3" formatCode="#,##0.0">
                  <c:v>63.8</c:v>
                </c:pt>
                <c:pt idx="4" formatCode="#,##0.0">
                  <c:v>61.1</c:v>
                </c:pt>
                <c:pt idx="5" formatCode="#,##0.0">
                  <c:v>59.8</c:v>
                </c:pt>
                <c:pt idx="6" formatCode="#,##0.0">
                  <c:v>60.1</c:v>
                </c:pt>
                <c:pt idx="7" formatCode="#,##0.0">
                  <c:v>60.7</c:v>
                </c:pt>
                <c:pt idx="8" formatCode="#,##0.0">
                  <c:v>60.2</c:v>
                </c:pt>
                <c:pt idx="9" formatCode="#,##0.0">
                  <c:v>60.7</c:v>
                </c:pt>
                <c:pt idx="10" formatCode="#,##0.0">
                  <c:v>61</c:v>
                </c:pt>
                <c:pt idx="11" formatCode="#,##0.0">
                  <c:v>60</c:v>
                </c:pt>
                <c:pt idx="12" formatCode="#,##0.0">
                  <c:v>57.6</c:v>
                </c:pt>
                <c:pt idx="13" formatCode="#,##0.0">
                  <c:v>59.3</c:v>
                </c:pt>
                <c:pt idx="14" formatCode="#,##0.0">
                  <c:v>62.7</c:v>
                </c:pt>
                <c:pt idx="15" formatCode="#,##0.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04-4212-AB48-557FE329C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81264"/>
        <c:axId val="121692144"/>
        <c:axId val="0"/>
      </c:bar3DChart>
      <c:catAx>
        <c:axId val="1216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92144"/>
        <c:crosses val="autoZero"/>
        <c:auto val="1"/>
        <c:lblAlgn val="ctr"/>
        <c:lblOffset val="100"/>
        <c:noMultiLvlLbl val="0"/>
      </c:catAx>
      <c:valAx>
        <c:axId val="12169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Ποσοστό</a:t>
            </a:r>
            <a:r>
              <a:rPr lang="el-GR" baseline="0"/>
              <a:t> πληθυσμό σε ιδιόκτητη κατοικία, με δανεισμό ή χωρίς δανεισμό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Data!$B$11</c:f>
              <c:strCache>
                <c:ptCount val="1"/>
                <c:pt idx="0">
                  <c:v>Owner, with mortgage or loan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Data!$A$12:$A$39</c:f>
              <c:strCache>
                <c:ptCount val="28"/>
                <c:pt idx="0">
                  <c:v>EU-27</c:v>
                </c:pt>
                <c:pt idx="1">
                  <c:v>EA-19</c:v>
                </c:pt>
                <c:pt idx="2">
                  <c:v>Netherlands</c:v>
                </c:pt>
                <c:pt idx="3">
                  <c:v>Sweden</c:v>
                </c:pt>
                <c:pt idx="4">
                  <c:v>Denmark</c:v>
                </c:pt>
                <c:pt idx="5">
                  <c:v>Luxembourg</c:v>
                </c:pt>
                <c:pt idx="6">
                  <c:v>Belgium</c:v>
                </c:pt>
                <c:pt idx="7">
                  <c:v>Germany</c:v>
                </c:pt>
                <c:pt idx="8">
                  <c:v>Finland</c:v>
                </c:pt>
                <c:pt idx="9">
                  <c:v>Ireland</c:v>
                </c:pt>
                <c:pt idx="10">
                  <c:v>Portugal</c:v>
                </c:pt>
                <c:pt idx="11">
                  <c:v>France</c:v>
                </c:pt>
                <c:pt idx="12">
                  <c:v>Austria</c:v>
                </c:pt>
                <c:pt idx="13">
                  <c:v>Spain</c:v>
                </c:pt>
                <c:pt idx="14">
                  <c:v>Estonia</c:v>
                </c:pt>
                <c:pt idx="15">
                  <c:v>Cyprus</c:v>
                </c:pt>
                <c:pt idx="16">
                  <c:v>Czechia</c:v>
                </c:pt>
                <c:pt idx="17">
                  <c:v>Malta</c:v>
                </c:pt>
                <c:pt idx="18">
                  <c:v>Slovakia</c:v>
                </c:pt>
                <c:pt idx="19">
                  <c:v>Slovenia</c:v>
                </c:pt>
                <c:pt idx="20">
                  <c:v>Greece</c:v>
                </c:pt>
                <c:pt idx="21">
                  <c:v>Latvia</c:v>
                </c:pt>
                <c:pt idx="22">
                  <c:v>Poland</c:v>
                </c:pt>
                <c:pt idx="23">
                  <c:v>Hungary</c:v>
                </c:pt>
                <c:pt idx="24">
                  <c:v>Lithuania</c:v>
                </c:pt>
                <c:pt idx="25">
                  <c:v>Croatia</c:v>
                </c:pt>
                <c:pt idx="26">
                  <c:v>Bulgaria</c:v>
                </c:pt>
                <c:pt idx="27">
                  <c:v>Romania</c:v>
                </c:pt>
              </c:strCache>
            </c:strRef>
          </c:cat>
          <c:val>
            <c:numRef>
              <c:f>Data!$B$12:$B$39</c:f>
              <c:numCache>
                <c:formatCode>#,##0.0</c:formatCode>
                <c:ptCount val="28"/>
                <c:pt idx="0">
                  <c:v>26.4</c:v>
                </c:pt>
                <c:pt idx="1">
                  <c:v>29.1</c:v>
                </c:pt>
                <c:pt idx="2">
                  <c:v>60.7</c:v>
                </c:pt>
                <c:pt idx="3">
                  <c:v>52.1</c:v>
                </c:pt>
                <c:pt idx="4">
                  <c:v>45.2</c:v>
                </c:pt>
                <c:pt idx="5">
                  <c:v>42.6</c:v>
                </c:pt>
                <c:pt idx="6">
                  <c:v>43.5</c:v>
                </c:pt>
                <c:pt idx="7">
                  <c:v>31.4</c:v>
                </c:pt>
                <c:pt idx="8">
                  <c:v>40.6</c:v>
                </c:pt>
                <c:pt idx="9">
                  <c:v>35.799999999999997</c:v>
                </c:pt>
                <c:pt idx="10">
                  <c:v>38.9</c:v>
                </c:pt>
                <c:pt idx="11">
                  <c:v>30.5</c:v>
                </c:pt>
                <c:pt idx="12">
                  <c:v>25.3</c:v>
                </c:pt>
                <c:pt idx="13">
                  <c:v>30.3</c:v>
                </c:pt>
                <c:pt idx="14">
                  <c:v>27.3</c:v>
                </c:pt>
                <c:pt idx="15">
                  <c:v>18.600000000000001</c:v>
                </c:pt>
                <c:pt idx="16">
                  <c:v>21.8</c:v>
                </c:pt>
                <c:pt idx="17">
                  <c:v>23.1</c:v>
                </c:pt>
                <c:pt idx="18">
                  <c:v>23.3</c:v>
                </c:pt>
                <c:pt idx="19">
                  <c:v>12.5</c:v>
                </c:pt>
                <c:pt idx="20">
                  <c:v>11.9</c:v>
                </c:pt>
                <c:pt idx="21">
                  <c:v>12.4</c:v>
                </c:pt>
                <c:pt idx="22">
                  <c:v>13.1</c:v>
                </c:pt>
                <c:pt idx="23">
                  <c:v>15.5</c:v>
                </c:pt>
                <c:pt idx="24">
                  <c:v>14</c:v>
                </c:pt>
                <c:pt idx="25">
                  <c:v>7.6</c:v>
                </c:pt>
                <c:pt idx="26">
                  <c:v>2.2999999999999998</c:v>
                </c:pt>
                <c:pt idx="27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0D-41C8-BE82-653A09762347}"/>
            </c:ext>
          </c:extLst>
        </c:ser>
        <c:ser>
          <c:idx val="1"/>
          <c:order val="1"/>
          <c:tx>
            <c:strRef>
              <c:f>Data!$C$11</c:f>
              <c:strCache>
                <c:ptCount val="1"/>
                <c:pt idx="0">
                  <c:v>Owner, no outstanding mortgage or housing loan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Data!$A$12:$A$39</c:f>
              <c:strCache>
                <c:ptCount val="28"/>
                <c:pt idx="0">
                  <c:v>EU-27</c:v>
                </c:pt>
                <c:pt idx="1">
                  <c:v>EA-19</c:v>
                </c:pt>
                <c:pt idx="2">
                  <c:v>Netherlands</c:v>
                </c:pt>
                <c:pt idx="3">
                  <c:v>Sweden</c:v>
                </c:pt>
                <c:pt idx="4">
                  <c:v>Denmark</c:v>
                </c:pt>
                <c:pt idx="5">
                  <c:v>Luxembourg</c:v>
                </c:pt>
                <c:pt idx="6">
                  <c:v>Belgium</c:v>
                </c:pt>
                <c:pt idx="7">
                  <c:v>Germany</c:v>
                </c:pt>
                <c:pt idx="8">
                  <c:v>Finland</c:v>
                </c:pt>
                <c:pt idx="9">
                  <c:v>Ireland</c:v>
                </c:pt>
                <c:pt idx="10">
                  <c:v>Portugal</c:v>
                </c:pt>
                <c:pt idx="11">
                  <c:v>France</c:v>
                </c:pt>
                <c:pt idx="12">
                  <c:v>Austria</c:v>
                </c:pt>
                <c:pt idx="13">
                  <c:v>Spain</c:v>
                </c:pt>
                <c:pt idx="14">
                  <c:v>Estonia</c:v>
                </c:pt>
                <c:pt idx="15">
                  <c:v>Cyprus</c:v>
                </c:pt>
                <c:pt idx="16">
                  <c:v>Czechia</c:v>
                </c:pt>
                <c:pt idx="17">
                  <c:v>Malta</c:v>
                </c:pt>
                <c:pt idx="18">
                  <c:v>Slovakia</c:v>
                </c:pt>
                <c:pt idx="19">
                  <c:v>Slovenia</c:v>
                </c:pt>
                <c:pt idx="20">
                  <c:v>Greece</c:v>
                </c:pt>
                <c:pt idx="21">
                  <c:v>Latvia</c:v>
                </c:pt>
                <c:pt idx="22">
                  <c:v>Poland</c:v>
                </c:pt>
                <c:pt idx="23">
                  <c:v>Hungary</c:v>
                </c:pt>
                <c:pt idx="24">
                  <c:v>Lithuania</c:v>
                </c:pt>
                <c:pt idx="25">
                  <c:v>Croatia</c:v>
                </c:pt>
                <c:pt idx="26">
                  <c:v>Bulgaria</c:v>
                </c:pt>
                <c:pt idx="27">
                  <c:v>Romania</c:v>
                </c:pt>
              </c:strCache>
            </c:strRef>
          </c:cat>
          <c:val>
            <c:numRef>
              <c:f>Data!$C$12:$C$39</c:f>
              <c:numCache>
                <c:formatCode>General</c:formatCode>
                <c:ptCount val="28"/>
                <c:pt idx="0">
                  <c:v>43.3</c:v>
                </c:pt>
                <c:pt idx="1">
                  <c:v>36.5</c:v>
                </c:pt>
                <c:pt idx="2">
                  <c:v>8.4</c:v>
                </c:pt>
                <c:pt idx="3">
                  <c:v>12.3</c:v>
                </c:pt>
                <c:pt idx="4">
                  <c:v>14.1</c:v>
                </c:pt>
                <c:pt idx="5">
                  <c:v>25.7</c:v>
                </c:pt>
                <c:pt idx="6">
                  <c:v>27.6</c:v>
                </c:pt>
                <c:pt idx="7">
                  <c:v>19</c:v>
                </c:pt>
                <c:pt idx="8">
                  <c:v>30.1</c:v>
                </c:pt>
                <c:pt idx="9">
                  <c:v>34.6</c:v>
                </c:pt>
                <c:pt idx="10">
                  <c:v>38.4</c:v>
                </c:pt>
                <c:pt idx="11">
                  <c:v>33.5</c:v>
                </c:pt>
                <c:pt idx="12">
                  <c:v>30.1</c:v>
                </c:pt>
                <c:pt idx="13">
                  <c:v>44.8</c:v>
                </c:pt>
                <c:pt idx="14">
                  <c:v>54.1</c:v>
                </c:pt>
                <c:pt idx="15">
                  <c:v>50</c:v>
                </c:pt>
                <c:pt idx="16">
                  <c:v>57.1</c:v>
                </c:pt>
                <c:pt idx="17">
                  <c:v>58.8</c:v>
                </c:pt>
                <c:pt idx="18">
                  <c:v>69</c:v>
                </c:pt>
                <c:pt idx="19">
                  <c:v>62.2</c:v>
                </c:pt>
                <c:pt idx="20">
                  <c:v>62</c:v>
                </c:pt>
                <c:pt idx="21">
                  <c:v>68.8</c:v>
                </c:pt>
                <c:pt idx="22">
                  <c:v>72.5</c:v>
                </c:pt>
                <c:pt idx="23">
                  <c:v>75.8</c:v>
                </c:pt>
                <c:pt idx="24">
                  <c:v>74.5</c:v>
                </c:pt>
                <c:pt idx="25">
                  <c:v>83.7</c:v>
                </c:pt>
                <c:pt idx="26">
                  <c:v>82</c:v>
                </c:pt>
                <c:pt idx="27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0D-41C8-BE82-653A09762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89424"/>
        <c:axId val="121676912"/>
        <c:axId val="0"/>
      </c:bar3DChart>
      <c:catAx>
        <c:axId val="12168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76912"/>
        <c:crosses val="autoZero"/>
        <c:auto val="1"/>
        <c:lblAlgn val="ctr"/>
        <c:lblOffset val="100"/>
        <c:noMultiLvlLbl val="0"/>
      </c:catAx>
      <c:valAx>
        <c:axId val="1216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u="none" strike="noStrike" baseline="0"/>
              <a:t>Ποσοστό ατόμων που ζουν σε κατοικία με ενοίκιο, πηγή </a:t>
            </a:r>
            <a:r>
              <a:rPr lang="en-US" sz="1400" b="1" i="0" u="none" strike="noStrike" baseline="0"/>
              <a:t>EUROSTAT</a:t>
            </a:r>
            <a:endParaRPr lang="el-G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Data!$A$12:$A$40</c:f>
              <c:strCache>
                <c:ptCount val="29"/>
                <c:pt idx="0">
                  <c:v>EU-27</c:v>
                </c:pt>
                <c:pt idx="1">
                  <c:v>EU-19</c:v>
                </c:pt>
                <c:pt idx="2">
                  <c:v>Germany</c:v>
                </c:pt>
                <c:pt idx="3">
                  <c:v>Austria</c:v>
                </c:pt>
                <c:pt idx="4">
                  <c:v>Denmark</c:v>
                </c:pt>
                <c:pt idx="5">
                  <c:v>France</c:v>
                </c:pt>
                <c:pt idx="6">
                  <c:v>Sweden</c:v>
                </c:pt>
                <c:pt idx="7">
                  <c:v>Luxembourg</c:v>
                </c:pt>
                <c:pt idx="8">
                  <c:v>Cyprus</c:v>
                </c:pt>
                <c:pt idx="9">
                  <c:v>Netherlands</c:v>
                </c:pt>
                <c:pt idx="10">
                  <c:v>Ireland</c:v>
                </c:pt>
                <c:pt idx="11">
                  <c:v>Finland</c:v>
                </c:pt>
                <c:pt idx="12">
                  <c:v>Italy</c:v>
                </c:pt>
                <c:pt idx="13">
                  <c:v>Belgium</c:v>
                </c:pt>
                <c:pt idx="14">
                  <c:v>Greece</c:v>
                </c:pt>
                <c:pt idx="15">
                  <c:v>Slovenia</c:v>
                </c:pt>
                <c:pt idx="16">
                  <c:v>Spain</c:v>
                </c:pt>
                <c:pt idx="17">
                  <c:v>Portugal</c:v>
                </c:pt>
                <c:pt idx="18">
                  <c:v>Czechia</c:v>
                </c:pt>
                <c:pt idx="19">
                  <c:v>Latvia</c:v>
                </c:pt>
                <c:pt idx="20">
                  <c:v>Estonia</c:v>
                </c:pt>
                <c:pt idx="21">
                  <c:v>Malta</c:v>
                </c:pt>
                <c:pt idx="22">
                  <c:v>Bulgaria</c:v>
                </c:pt>
                <c:pt idx="23">
                  <c:v>Poland</c:v>
                </c:pt>
                <c:pt idx="24">
                  <c:v>Lithuania</c:v>
                </c:pt>
                <c:pt idx="25">
                  <c:v>Croatia</c:v>
                </c:pt>
                <c:pt idx="26">
                  <c:v>Hungary</c:v>
                </c:pt>
                <c:pt idx="27">
                  <c:v>Slovakia</c:v>
                </c:pt>
                <c:pt idx="28">
                  <c:v>Romania</c:v>
                </c:pt>
              </c:strCache>
            </c:strRef>
          </c:cat>
          <c:val>
            <c:numRef>
              <c:f>Data!$B$12:$B$40</c:f>
              <c:numCache>
                <c:formatCode>#,##0.0</c:formatCode>
                <c:ptCount val="29"/>
                <c:pt idx="0">
                  <c:v>29.3</c:v>
                </c:pt>
                <c:pt idx="1">
                  <c:v>33.200000000000003</c:v>
                </c:pt>
                <c:pt idx="2">
                  <c:v>46.8</c:v>
                </c:pt>
                <c:pt idx="3">
                  <c:v>42.6</c:v>
                </c:pt>
                <c:pt idx="4">
                  <c:v>33.4</c:v>
                </c:pt>
                <c:pt idx="5">
                  <c:v>38</c:v>
                </c:pt>
                <c:pt idx="6">
                  <c:v>32.700000000000003</c:v>
                </c:pt>
                <c:pt idx="7">
                  <c:v>31.9</c:v>
                </c:pt>
                <c:pt idx="8">
                  <c:v>26.9</c:v>
                </c:pt>
                <c:pt idx="9">
                  <c:v>32.799999999999997</c:v>
                </c:pt>
                <c:pt idx="10">
                  <c:v>26.7</c:v>
                </c:pt>
                <c:pt idx="11">
                  <c:v>25.7</c:v>
                </c:pt>
                <c:pt idx="12">
                  <c:v>27.4</c:v>
                </c:pt>
                <c:pt idx="13">
                  <c:v>28.4</c:v>
                </c:pt>
                <c:pt idx="14">
                  <c:v>22.8</c:v>
                </c:pt>
                <c:pt idx="15">
                  <c:v>21.9</c:v>
                </c:pt>
                <c:pt idx="16">
                  <c:v>20.2</c:v>
                </c:pt>
                <c:pt idx="17">
                  <c:v>25.1</c:v>
                </c:pt>
                <c:pt idx="18">
                  <c:v>21.3</c:v>
                </c:pt>
                <c:pt idx="19">
                  <c:v>15.7</c:v>
                </c:pt>
                <c:pt idx="20">
                  <c:v>14.5</c:v>
                </c:pt>
                <c:pt idx="21">
                  <c:v>20.5</c:v>
                </c:pt>
                <c:pt idx="22">
                  <c:v>13.1</c:v>
                </c:pt>
                <c:pt idx="23">
                  <c:v>18.7</c:v>
                </c:pt>
                <c:pt idx="24">
                  <c:v>6.4</c:v>
                </c:pt>
                <c:pt idx="25">
                  <c:v>11.8</c:v>
                </c:pt>
                <c:pt idx="26">
                  <c:v>10.3</c:v>
                </c:pt>
                <c:pt idx="27">
                  <c:v>10</c:v>
                </c:pt>
                <c:pt idx="28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8B-4C26-9253-E6E61664AE5A}"/>
            </c:ext>
          </c:extLst>
        </c:ser>
        <c:ser>
          <c:idx val="1"/>
          <c:order val="1"/>
          <c:tx>
            <c:strRef>
              <c:f>Data!$C$11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Data!$A$12:$A$40</c:f>
              <c:strCache>
                <c:ptCount val="29"/>
                <c:pt idx="0">
                  <c:v>EU-27</c:v>
                </c:pt>
                <c:pt idx="1">
                  <c:v>EU-19</c:v>
                </c:pt>
                <c:pt idx="2">
                  <c:v>Germany</c:v>
                </c:pt>
                <c:pt idx="3">
                  <c:v>Austria</c:v>
                </c:pt>
                <c:pt idx="4">
                  <c:v>Denmark</c:v>
                </c:pt>
                <c:pt idx="5">
                  <c:v>France</c:v>
                </c:pt>
                <c:pt idx="6">
                  <c:v>Sweden</c:v>
                </c:pt>
                <c:pt idx="7">
                  <c:v>Luxembourg</c:v>
                </c:pt>
                <c:pt idx="8">
                  <c:v>Cyprus</c:v>
                </c:pt>
                <c:pt idx="9">
                  <c:v>Netherlands</c:v>
                </c:pt>
                <c:pt idx="10">
                  <c:v>Ireland</c:v>
                </c:pt>
                <c:pt idx="11">
                  <c:v>Finland</c:v>
                </c:pt>
                <c:pt idx="12">
                  <c:v>Italy</c:v>
                </c:pt>
                <c:pt idx="13">
                  <c:v>Belgium</c:v>
                </c:pt>
                <c:pt idx="14">
                  <c:v>Greece</c:v>
                </c:pt>
                <c:pt idx="15">
                  <c:v>Slovenia</c:v>
                </c:pt>
                <c:pt idx="16">
                  <c:v>Spain</c:v>
                </c:pt>
                <c:pt idx="17">
                  <c:v>Portugal</c:v>
                </c:pt>
                <c:pt idx="18">
                  <c:v>Czechia</c:v>
                </c:pt>
                <c:pt idx="19">
                  <c:v>Latvia</c:v>
                </c:pt>
                <c:pt idx="20">
                  <c:v>Estonia</c:v>
                </c:pt>
                <c:pt idx="21">
                  <c:v>Malta</c:v>
                </c:pt>
                <c:pt idx="22">
                  <c:v>Bulgaria</c:v>
                </c:pt>
                <c:pt idx="23">
                  <c:v>Poland</c:v>
                </c:pt>
                <c:pt idx="24">
                  <c:v>Lithuania</c:v>
                </c:pt>
                <c:pt idx="25">
                  <c:v>Croatia</c:v>
                </c:pt>
                <c:pt idx="26">
                  <c:v>Hungary</c:v>
                </c:pt>
                <c:pt idx="27">
                  <c:v>Slovakia</c:v>
                </c:pt>
                <c:pt idx="28">
                  <c:v>Romania</c:v>
                </c:pt>
              </c:strCache>
            </c:strRef>
          </c:cat>
          <c:val>
            <c:numRef>
              <c:f>Data!$C$12:$C$40</c:f>
              <c:numCache>
                <c:formatCode>#,##0.0</c:formatCode>
                <c:ptCount val="29"/>
                <c:pt idx="0">
                  <c:v>29.8</c:v>
                </c:pt>
                <c:pt idx="1">
                  <c:v>33.6</c:v>
                </c:pt>
                <c:pt idx="2">
                  <c:v>48.1</c:v>
                </c:pt>
                <c:pt idx="3">
                  <c:v>44.3</c:v>
                </c:pt>
                <c:pt idx="4">
                  <c:v>37.299999999999997</c:v>
                </c:pt>
                <c:pt idx="5">
                  <c:v>35.9</c:v>
                </c:pt>
                <c:pt idx="6">
                  <c:v>33.799999999999997</c:v>
                </c:pt>
                <c:pt idx="7">
                  <c:v>26.8</c:v>
                </c:pt>
                <c:pt idx="8">
                  <c:v>27</c:v>
                </c:pt>
                <c:pt idx="9">
                  <c:v>32.200000000000003</c:v>
                </c:pt>
                <c:pt idx="10">
                  <c:v>30.4</c:v>
                </c:pt>
                <c:pt idx="11">
                  <c:v>27.3</c:v>
                </c:pt>
                <c:pt idx="12">
                  <c:v>27.1</c:v>
                </c:pt>
                <c:pt idx="13">
                  <c:v>28.6</c:v>
                </c:pt>
                <c:pt idx="14">
                  <c:v>24.9</c:v>
                </c:pt>
                <c:pt idx="15">
                  <c:v>23.8</c:v>
                </c:pt>
                <c:pt idx="16">
                  <c:v>21.8</c:v>
                </c:pt>
                <c:pt idx="17">
                  <c:v>25.2</c:v>
                </c:pt>
                <c:pt idx="18">
                  <c:v>22</c:v>
                </c:pt>
                <c:pt idx="19">
                  <c:v>19.8</c:v>
                </c:pt>
                <c:pt idx="20">
                  <c:v>18.5</c:v>
                </c:pt>
                <c:pt idx="21">
                  <c:v>19.600000000000001</c:v>
                </c:pt>
                <c:pt idx="22">
                  <c:v>17.7</c:v>
                </c:pt>
                <c:pt idx="23">
                  <c:v>16.3</c:v>
                </c:pt>
                <c:pt idx="24">
                  <c:v>10.6</c:v>
                </c:pt>
                <c:pt idx="25">
                  <c:v>9.6999999999999993</c:v>
                </c:pt>
                <c:pt idx="26">
                  <c:v>13.7</c:v>
                </c:pt>
                <c:pt idx="27">
                  <c:v>10.7</c:v>
                </c:pt>
                <c:pt idx="28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8B-4C26-9253-E6E61664AE5A}"/>
            </c:ext>
          </c:extLst>
        </c:ser>
        <c:ser>
          <c:idx val="2"/>
          <c:order val="2"/>
          <c:tx>
            <c:strRef>
              <c:f>Data!$D$11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Data!$A$12:$A$40</c:f>
              <c:strCache>
                <c:ptCount val="29"/>
                <c:pt idx="0">
                  <c:v>EU-27</c:v>
                </c:pt>
                <c:pt idx="1">
                  <c:v>EU-19</c:v>
                </c:pt>
                <c:pt idx="2">
                  <c:v>Germany</c:v>
                </c:pt>
                <c:pt idx="3">
                  <c:v>Austria</c:v>
                </c:pt>
                <c:pt idx="4">
                  <c:v>Denmark</c:v>
                </c:pt>
                <c:pt idx="5">
                  <c:v>France</c:v>
                </c:pt>
                <c:pt idx="6">
                  <c:v>Sweden</c:v>
                </c:pt>
                <c:pt idx="7">
                  <c:v>Luxembourg</c:v>
                </c:pt>
                <c:pt idx="8">
                  <c:v>Cyprus</c:v>
                </c:pt>
                <c:pt idx="9">
                  <c:v>Netherlands</c:v>
                </c:pt>
                <c:pt idx="10">
                  <c:v>Ireland</c:v>
                </c:pt>
                <c:pt idx="11">
                  <c:v>Finland</c:v>
                </c:pt>
                <c:pt idx="12">
                  <c:v>Italy</c:v>
                </c:pt>
                <c:pt idx="13">
                  <c:v>Belgium</c:v>
                </c:pt>
                <c:pt idx="14">
                  <c:v>Greece</c:v>
                </c:pt>
                <c:pt idx="15">
                  <c:v>Slovenia</c:v>
                </c:pt>
                <c:pt idx="16">
                  <c:v>Spain</c:v>
                </c:pt>
                <c:pt idx="17">
                  <c:v>Portugal</c:v>
                </c:pt>
                <c:pt idx="18">
                  <c:v>Czechia</c:v>
                </c:pt>
                <c:pt idx="19">
                  <c:v>Latvia</c:v>
                </c:pt>
                <c:pt idx="20">
                  <c:v>Estonia</c:v>
                </c:pt>
                <c:pt idx="21">
                  <c:v>Malta</c:v>
                </c:pt>
                <c:pt idx="22">
                  <c:v>Bulgaria</c:v>
                </c:pt>
                <c:pt idx="23">
                  <c:v>Poland</c:v>
                </c:pt>
                <c:pt idx="24">
                  <c:v>Lithuania</c:v>
                </c:pt>
                <c:pt idx="25">
                  <c:v>Croatia</c:v>
                </c:pt>
                <c:pt idx="26">
                  <c:v>Hungary</c:v>
                </c:pt>
                <c:pt idx="27">
                  <c:v>Slovakia</c:v>
                </c:pt>
                <c:pt idx="28">
                  <c:v>Romania</c:v>
                </c:pt>
              </c:strCache>
            </c:strRef>
          </c:cat>
          <c:val>
            <c:numRef>
              <c:f>Data!$D$12:$D$40</c:f>
              <c:numCache>
                <c:formatCode>#,##0.0</c:formatCode>
                <c:ptCount val="29"/>
                <c:pt idx="0">
                  <c:v>30.3</c:v>
                </c:pt>
                <c:pt idx="1">
                  <c:v>34.4</c:v>
                </c:pt>
                <c:pt idx="2">
                  <c:v>49.6</c:v>
                </c:pt>
                <c:pt idx="3">
                  <c:v>44.7</c:v>
                </c:pt>
                <c:pt idx="4">
                  <c:v>40.700000000000003</c:v>
                </c:pt>
                <c:pt idx="5">
                  <c:v>36</c:v>
                </c:pt>
                <c:pt idx="6">
                  <c:v>35.5</c:v>
                </c:pt>
                <c:pt idx="7">
                  <c:v>31.6</c:v>
                </c:pt>
                <c:pt idx="8">
                  <c:v>31.4</c:v>
                </c:pt>
                <c:pt idx="9">
                  <c:v>30.9</c:v>
                </c:pt>
                <c:pt idx="10">
                  <c:v>29.7</c:v>
                </c:pt>
                <c:pt idx="11">
                  <c:v>29.3</c:v>
                </c:pt>
                <c:pt idx="13">
                  <c:v>28.9</c:v>
                </c:pt>
                <c:pt idx="14">
                  <c:v>26.1</c:v>
                </c:pt>
                <c:pt idx="15">
                  <c:v>25.4</c:v>
                </c:pt>
                <c:pt idx="16">
                  <c:v>24.9</c:v>
                </c:pt>
                <c:pt idx="17">
                  <c:v>22.7</c:v>
                </c:pt>
                <c:pt idx="18">
                  <c:v>21.1</c:v>
                </c:pt>
                <c:pt idx="19">
                  <c:v>18.8</c:v>
                </c:pt>
                <c:pt idx="20">
                  <c:v>18.600000000000001</c:v>
                </c:pt>
                <c:pt idx="21">
                  <c:v>18.100000000000001</c:v>
                </c:pt>
                <c:pt idx="22">
                  <c:v>15.7</c:v>
                </c:pt>
                <c:pt idx="23">
                  <c:v>14.4</c:v>
                </c:pt>
                <c:pt idx="24">
                  <c:v>11.4</c:v>
                </c:pt>
                <c:pt idx="25">
                  <c:v>8.6999999999999993</c:v>
                </c:pt>
                <c:pt idx="26">
                  <c:v>8.6999999999999993</c:v>
                </c:pt>
                <c:pt idx="27">
                  <c:v>7.7</c:v>
                </c:pt>
                <c:pt idx="28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8B-4C26-9253-E6E61664A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1808"/>
        <c:axId val="121678544"/>
      </c:barChart>
      <c:catAx>
        <c:axId val="1216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78544"/>
        <c:crosses val="autoZero"/>
        <c:auto val="1"/>
        <c:lblAlgn val="ctr"/>
        <c:lblOffset val="100"/>
        <c:noMultiLvlLbl val="0"/>
      </c:catAx>
      <c:valAx>
        <c:axId val="12167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baseline="0" dirty="0">
                <a:effectLst/>
              </a:rPr>
              <a:t>Ποσοστό ατόμων που ζουν σε κατοικία με ενοίκιο</a:t>
            </a:r>
            <a:r>
              <a:rPr lang="en-US" sz="1400" b="1" i="0" baseline="0" dirty="0">
                <a:effectLst/>
              </a:rPr>
              <a:t> </a:t>
            </a:r>
            <a:r>
              <a:rPr lang="el-GR" sz="1400" b="1" i="0" baseline="0" dirty="0">
                <a:effectLst/>
              </a:rPr>
              <a:t>σε αγοραίες τιμές, πηγή </a:t>
            </a:r>
            <a:r>
              <a:rPr lang="en-US" sz="1400" b="1" i="0" baseline="0" dirty="0">
                <a:effectLst/>
              </a:rPr>
              <a:t>EUROSTAT</a:t>
            </a:r>
            <a:endParaRPr lang="el-GR" sz="11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Data!$B$49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Data!$A$50:$A$78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Germany</c:v>
                </c:pt>
                <c:pt idx="3">
                  <c:v>Denmark</c:v>
                </c:pt>
                <c:pt idx="4">
                  <c:v>Sweden</c:v>
                </c:pt>
                <c:pt idx="5">
                  <c:v>Austria</c:v>
                </c:pt>
                <c:pt idx="6">
                  <c:v>Netherlands</c:v>
                </c:pt>
                <c:pt idx="7">
                  <c:v>Luxembourg</c:v>
                </c:pt>
                <c:pt idx="8">
                  <c:v>Greece</c:v>
                </c:pt>
                <c:pt idx="9">
                  <c:v>Belgium</c:v>
                </c:pt>
                <c:pt idx="10">
                  <c:v>Czechia</c:v>
                </c:pt>
                <c:pt idx="11">
                  <c:v>Italy</c:v>
                </c:pt>
                <c:pt idx="12">
                  <c:v>Spain</c:v>
                </c:pt>
                <c:pt idx="13">
                  <c:v>France</c:v>
                </c:pt>
                <c:pt idx="14">
                  <c:v>Cyprus</c:v>
                </c:pt>
                <c:pt idx="15">
                  <c:v>Finland</c:v>
                </c:pt>
                <c:pt idx="16">
                  <c:v>Portugal</c:v>
                </c:pt>
                <c:pt idx="17">
                  <c:v>Ireland</c:v>
                </c:pt>
                <c:pt idx="18">
                  <c:v>Malta</c:v>
                </c:pt>
                <c:pt idx="19">
                  <c:v>Latvia</c:v>
                </c:pt>
                <c:pt idx="20">
                  <c:v>Slovakia</c:v>
                </c:pt>
                <c:pt idx="21">
                  <c:v>Slovenia</c:v>
                </c:pt>
                <c:pt idx="22">
                  <c:v>Estonia</c:v>
                </c:pt>
                <c:pt idx="23">
                  <c:v>Hungary</c:v>
                </c:pt>
                <c:pt idx="24">
                  <c:v>Poland</c:v>
                </c:pt>
                <c:pt idx="25">
                  <c:v>Bulgaria</c:v>
                </c:pt>
                <c:pt idx="26">
                  <c:v>Croatia</c:v>
                </c:pt>
                <c:pt idx="27">
                  <c:v>Romania</c:v>
                </c:pt>
                <c:pt idx="28">
                  <c:v>Lithuania</c:v>
                </c:pt>
              </c:strCache>
            </c:strRef>
          </c:cat>
          <c:val>
            <c:numRef>
              <c:f>Data!$B$50:$B$78</c:f>
              <c:numCache>
                <c:formatCode>#,##0.0</c:formatCode>
                <c:ptCount val="29"/>
                <c:pt idx="0">
                  <c:v>18.2</c:v>
                </c:pt>
                <c:pt idx="1">
                  <c:v>21.6</c:v>
                </c:pt>
                <c:pt idx="2">
                  <c:v>39.700000000000003</c:v>
                </c:pt>
                <c:pt idx="3">
                  <c:v>33.299999999999997</c:v>
                </c:pt>
                <c:pt idx="4">
                  <c:v>32.200000000000003</c:v>
                </c:pt>
                <c:pt idx="5">
                  <c:v>26.6</c:v>
                </c:pt>
                <c:pt idx="6">
                  <c:v>32.5</c:v>
                </c:pt>
                <c:pt idx="7">
                  <c:v>27.6</c:v>
                </c:pt>
                <c:pt idx="8">
                  <c:v>18.2</c:v>
                </c:pt>
                <c:pt idx="9">
                  <c:v>19.600000000000001</c:v>
                </c:pt>
                <c:pt idx="10">
                  <c:v>5</c:v>
                </c:pt>
                <c:pt idx="11">
                  <c:v>13.5</c:v>
                </c:pt>
                <c:pt idx="12">
                  <c:v>11.9</c:v>
                </c:pt>
                <c:pt idx="13">
                  <c:v>15.4</c:v>
                </c:pt>
                <c:pt idx="14">
                  <c:v>10.8</c:v>
                </c:pt>
                <c:pt idx="15">
                  <c:v>10.1</c:v>
                </c:pt>
                <c:pt idx="16">
                  <c:v>12.7</c:v>
                </c:pt>
                <c:pt idx="17">
                  <c:v>11.9</c:v>
                </c:pt>
                <c:pt idx="18">
                  <c:v>1.5</c:v>
                </c:pt>
                <c:pt idx="19">
                  <c:v>6.5</c:v>
                </c:pt>
                <c:pt idx="20">
                  <c:v>8.4</c:v>
                </c:pt>
                <c:pt idx="21">
                  <c:v>5</c:v>
                </c:pt>
                <c:pt idx="22">
                  <c:v>2.6</c:v>
                </c:pt>
                <c:pt idx="23">
                  <c:v>2.4</c:v>
                </c:pt>
                <c:pt idx="24">
                  <c:v>2.5</c:v>
                </c:pt>
                <c:pt idx="25">
                  <c:v>2.1</c:v>
                </c:pt>
                <c:pt idx="26">
                  <c:v>2.9</c:v>
                </c:pt>
                <c:pt idx="27">
                  <c:v>0.9</c:v>
                </c:pt>
                <c:pt idx="28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CA-42D3-A649-FDF35D425F92}"/>
            </c:ext>
          </c:extLst>
        </c:ser>
        <c:ser>
          <c:idx val="1"/>
          <c:order val="1"/>
          <c:tx>
            <c:strRef>
              <c:f>Data!$C$49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Data!$A$50:$A$78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Germany</c:v>
                </c:pt>
                <c:pt idx="3">
                  <c:v>Denmark</c:v>
                </c:pt>
                <c:pt idx="4">
                  <c:v>Sweden</c:v>
                </c:pt>
                <c:pt idx="5">
                  <c:v>Austria</c:v>
                </c:pt>
                <c:pt idx="6">
                  <c:v>Netherlands</c:v>
                </c:pt>
                <c:pt idx="7">
                  <c:v>Luxembourg</c:v>
                </c:pt>
                <c:pt idx="8">
                  <c:v>Greece</c:v>
                </c:pt>
                <c:pt idx="9">
                  <c:v>Belgium</c:v>
                </c:pt>
                <c:pt idx="10">
                  <c:v>Czechia</c:v>
                </c:pt>
                <c:pt idx="11">
                  <c:v>Italy</c:v>
                </c:pt>
                <c:pt idx="12">
                  <c:v>Spain</c:v>
                </c:pt>
                <c:pt idx="13">
                  <c:v>France</c:v>
                </c:pt>
                <c:pt idx="14">
                  <c:v>Cyprus</c:v>
                </c:pt>
                <c:pt idx="15">
                  <c:v>Finland</c:v>
                </c:pt>
                <c:pt idx="16">
                  <c:v>Portugal</c:v>
                </c:pt>
                <c:pt idx="17">
                  <c:v>Ireland</c:v>
                </c:pt>
                <c:pt idx="18">
                  <c:v>Malta</c:v>
                </c:pt>
                <c:pt idx="19">
                  <c:v>Latvia</c:v>
                </c:pt>
                <c:pt idx="20">
                  <c:v>Slovakia</c:v>
                </c:pt>
                <c:pt idx="21">
                  <c:v>Slovenia</c:v>
                </c:pt>
                <c:pt idx="22">
                  <c:v>Estonia</c:v>
                </c:pt>
                <c:pt idx="23">
                  <c:v>Hungary</c:v>
                </c:pt>
                <c:pt idx="24">
                  <c:v>Poland</c:v>
                </c:pt>
                <c:pt idx="25">
                  <c:v>Bulgaria</c:v>
                </c:pt>
                <c:pt idx="26">
                  <c:v>Croatia</c:v>
                </c:pt>
                <c:pt idx="27">
                  <c:v>Romania</c:v>
                </c:pt>
                <c:pt idx="28">
                  <c:v>Lithuania</c:v>
                </c:pt>
              </c:strCache>
            </c:strRef>
          </c:cat>
          <c:val>
            <c:numRef>
              <c:f>Data!$C$50:$C$78</c:f>
              <c:numCache>
                <c:formatCode>#,##0.0</c:formatCode>
                <c:ptCount val="29"/>
                <c:pt idx="0">
                  <c:v>20</c:v>
                </c:pt>
                <c:pt idx="1">
                  <c:v>23</c:v>
                </c:pt>
                <c:pt idx="2">
                  <c:v>39.9</c:v>
                </c:pt>
                <c:pt idx="3">
                  <c:v>37.299999999999997</c:v>
                </c:pt>
                <c:pt idx="4">
                  <c:v>33.5</c:v>
                </c:pt>
                <c:pt idx="5">
                  <c:v>29.6</c:v>
                </c:pt>
                <c:pt idx="6">
                  <c:v>31.7</c:v>
                </c:pt>
                <c:pt idx="7">
                  <c:v>21.7</c:v>
                </c:pt>
                <c:pt idx="8">
                  <c:v>19.8</c:v>
                </c:pt>
                <c:pt idx="9">
                  <c:v>19.7</c:v>
                </c:pt>
                <c:pt idx="10">
                  <c:v>16.399999999999999</c:v>
                </c:pt>
                <c:pt idx="11">
                  <c:v>15.4</c:v>
                </c:pt>
                <c:pt idx="12">
                  <c:v>12.7</c:v>
                </c:pt>
                <c:pt idx="13">
                  <c:v>19.8</c:v>
                </c:pt>
                <c:pt idx="14">
                  <c:v>12.7</c:v>
                </c:pt>
                <c:pt idx="15">
                  <c:v>12</c:v>
                </c:pt>
                <c:pt idx="16">
                  <c:v>12.7</c:v>
                </c:pt>
                <c:pt idx="17">
                  <c:v>15</c:v>
                </c:pt>
                <c:pt idx="18">
                  <c:v>2.6</c:v>
                </c:pt>
                <c:pt idx="19">
                  <c:v>8.6999999999999993</c:v>
                </c:pt>
                <c:pt idx="20">
                  <c:v>9.1999999999999993</c:v>
                </c:pt>
                <c:pt idx="21">
                  <c:v>4.8</c:v>
                </c:pt>
                <c:pt idx="22">
                  <c:v>3.7</c:v>
                </c:pt>
                <c:pt idx="23">
                  <c:v>4.8</c:v>
                </c:pt>
                <c:pt idx="24">
                  <c:v>4.5</c:v>
                </c:pt>
                <c:pt idx="25">
                  <c:v>3.1</c:v>
                </c:pt>
                <c:pt idx="26">
                  <c:v>1.9</c:v>
                </c:pt>
                <c:pt idx="27">
                  <c:v>1.2</c:v>
                </c:pt>
                <c:pt idx="28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CA-42D3-A649-FDF35D425F92}"/>
            </c:ext>
          </c:extLst>
        </c:ser>
        <c:ser>
          <c:idx val="2"/>
          <c:order val="2"/>
          <c:tx>
            <c:strRef>
              <c:f>Data!$D$49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Data!$A$50:$A$78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Germany</c:v>
                </c:pt>
                <c:pt idx="3">
                  <c:v>Denmark</c:v>
                </c:pt>
                <c:pt idx="4">
                  <c:v>Sweden</c:v>
                </c:pt>
                <c:pt idx="5">
                  <c:v>Austria</c:v>
                </c:pt>
                <c:pt idx="6">
                  <c:v>Netherlands</c:v>
                </c:pt>
                <c:pt idx="7">
                  <c:v>Luxembourg</c:v>
                </c:pt>
                <c:pt idx="8">
                  <c:v>Greece</c:v>
                </c:pt>
                <c:pt idx="9">
                  <c:v>Belgium</c:v>
                </c:pt>
                <c:pt idx="10">
                  <c:v>Czechia</c:v>
                </c:pt>
                <c:pt idx="11">
                  <c:v>Italy</c:v>
                </c:pt>
                <c:pt idx="12">
                  <c:v>Spain</c:v>
                </c:pt>
                <c:pt idx="13">
                  <c:v>France</c:v>
                </c:pt>
                <c:pt idx="14">
                  <c:v>Cyprus</c:v>
                </c:pt>
                <c:pt idx="15">
                  <c:v>Finland</c:v>
                </c:pt>
                <c:pt idx="16">
                  <c:v>Portugal</c:v>
                </c:pt>
                <c:pt idx="17">
                  <c:v>Ireland</c:v>
                </c:pt>
                <c:pt idx="18">
                  <c:v>Malta</c:v>
                </c:pt>
                <c:pt idx="19">
                  <c:v>Latvia</c:v>
                </c:pt>
                <c:pt idx="20">
                  <c:v>Slovakia</c:v>
                </c:pt>
                <c:pt idx="21">
                  <c:v>Slovenia</c:v>
                </c:pt>
                <c:pt idx="22">
                  <c:v>Estonia</c:v>
                </c:pt>
                <c:pt idx="23">
                  <c:v>Hungary</c:v>
                </c:pt>
                <c:pt idx="24">
                  <c:v>Poland</c:v>
                </c:pt>
                <c:pt idx="25">
                  <c:v>Bulgaria</c:v>
                </c:pt>
                <c:pt idx="26">
                  <c:v>Croatia</c:v>
                </c:pt>
                <c:pt idx="27">
                  <c:v>Romania</c:v>
                </c:pt>
                <c:pt idx="28">
                  <c:v>Lithuania</c:v>
                </c:pt>
              </c:strCache>
            </c:strRef>
          </c:cat>
          <c:val>
            <c:numRef>
              <c:f>Data!$D$50:$D$78</c:f>
              <c:numCache>
                <c:formatCode>#,##0.0</c:formatCode>
                <c:ptCount val="29"/>
                <c:pt idx="0">
                  <c:v>20.7</c:v>
                </c:pt>
                <c:pt idx="1">
                  <c:v>23.9</c:v>
                </c:pt>
                <c:pt idx="2">
                  <c:v>43.3</c:v>
                </c:pt>
                <c:pt idx="3">
                  <c:v>40.6</c:v>
                </c:pt>
                <c:pt idx="4">
                  <c:v>34.799999999999997</c:v>
                </c:pt>
                <c:pt idx="5">
                  <c:v>30.6</c:v>
                </c:pt>
                <c:pt idx="6">
                  <c:v>30.1</c:v>
                </c:pt>
                <c:pt idx="7">
                  <c:v>24.5</c:v>
                </c:pt>
                <c:pt idx="8">
                  <c:v>20.5</c:v>
                </c:pt>
                <c:pt idx="9">
                  <c:v>19.5</c:v>
                </c:pt>
                <c:pt idx="10">
                  <c:v>15.7</c:v>
                </c:pt>
                <c:pt idx="12">
                  <c:v>15.4</c:v>
                </c:pt>
                <c:pt idx="13">
                  <c:v>15</c:v>
                </c:pt>
                <c:pt idx="14">
                  <c:v>15</c:v>
                </c:pt>
                <c:pt idx="15">
                  <c:v>14.5</c:v>
                </c:pt>
                <c:pt idx="16">
                  <c:v>11.5</c:v>
                </c:pt>
                <c:pt idx="17">
                  <c:v>11.4</c:v>
                </c:pt>
                <c:pt idx="18">
                  <c:v>8.9</c:v>
                </c:pt>
                <c:pt idx="19">
                  <c:v>7.2</c:v>
                </c:pt>
                <c:pt idx="20">
                  <c:v>6.1</c:v>
                </c:pt>
                <c:pt idx="21">
                  <c:v>5.6</c:v>
                </c:pt>
                <c:pt idx="22">
                  <c:v>4.7</c:v>
                </c:pt>
                <c:pt idx="23">
                  <c:v>4.3</c:v>
                </c:pt>
                <c:pt idx="24">
                  <c:v>3.3</c:v>
                </c:pt>
                <c:pt idx="25">
                  <c:v>2.4</c:v>
                </c:pt>
                <c:pt idx="26">
                  <c:v>1.4</c:v>
                </c:pt>
                <c:pt idx="27">
                  <c:v>1.3</c:v>
                </c:pt>
                <c:pt idx="28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CA-42D3-A649-FDF35D425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77456"/>
        <c:axId val="121678000"/>
      </c:barChart>
      <c:catAx>
        <c:axId val="12167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78000"/>
        <c:crosses val="autoZero"/>
        <c:auto val="1"/>
        <c:lblAlgn val="ctr"/>
        <c:lblOffset val="100"/>
        <c:noMultiLvlLbl val="0"/>
      </c:catAx>
      <c:valAx>
        <c:axId val="12167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7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baseline="0">
                <a:effectLst/>
              </a:rPr>
              <a:t>Ποσοστό ατόμων που ζουν σε κατοικία με χωρίς ενοίκιο</a:t>
            </a:r>
            <a:r>
              <a:rPr lang="en-US" sz="1400" b="1" i="0" baseline="0">
                <a:effectLst/>
              </a:rPr>
              <a:t> </a:t>
            </a:r>
            <a:r>
              <a:rPr lang="el-GR" sz="1400" b="1" i="0" baseline="0">
                <a:effectLst/>
              </a:rPr>
              <a:t>ή σε μειωμένες τιμές, πηγή </a:t>
            </a:r>
            <a:r>
              <a:rPr lang="en-US" sz="1400" b="1" i="0" baseline="0">
                <a:effectLst/>
              </a:rPr>
              <a:t>EUROSTAT</a:t>
            </a:r>
            <a:endParaRPr lang="el-GR" sz="14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Data!$B$87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Data!$A$88:$A$116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France</c:v>
                </c:pt>
                <c:pt idx="3">
                  <c:v>Slovenia</c:v>
                </c:pt>
                <c:pt idx="4">
                  <c:v>Ireland</c:v>
                </c:pt>
                <c:pt idx="5">
                  <c:v>Cyprus</c:v>
                </c:pt>
                <c:pt idx="6">
                  <c:v>Finland</c:v>
                </c:pt>
                <c:pt idx="7">
                  <c:v>Estonia</c:v>
                </c:pt>
                <c:pt idx="8">
                  <c:v>Austria</c:v>
                </c:pt>
                <c:pt idx="9">
                  <c:v>Bulgaria</c:v>
                </c:pt>
                <c:pt idx="10">
                  <c:v>Latvia</c:v>
                </c:pt>
                <c:pt idx="11">
                  <c:v>Portugal</c:v>
                </c:pt>
                <c:pt idx="12">
                  <c:v>Poland</c:v>
                </c:pt>
                <c:pt idx="13">
                  <c:v>Italy</c:v>
                </c:pt>
                <c:pt idx="14">
                  <c:v>Lithuania</c:v>
                </c:pt>
                <c:pt idx="15">
                  <c:v>Spain</c:v>
                </c:pt>
                <c:pt idx="16">
                  <c:v>Belgium</c:v>
                </c:pt>
                <c:pt idx="17">
                  <c:v>Malta</c:v>
                </c:pt>
                <c:pt idx="18">
                  <c:v>Croatia</c:v>
                </c:pt>
                <c:pt idx="19">
                  <c:v>Luxembourg</c:v>
                </c:pt>
                <c:pt idx="20">
                  <c:v>Germany</c:v>
                </c:pt>
                <c:pt idx="21">
                  <c:v>Greece</c:v>
                </c:pt>
                <c:pt idx="22">
                  <c:v>Czechia</c:v>
                </c:pt>
                <c:pt idx="23">
                  <c:v>Hungary</c:v>
                </c:pt>
                <c:pt idx="24">
                  <c:v>Romania</c:v>
                </c:pt>
                <c:pt idx="25">
                  <c:v>Slovakia</c:v>
                </c:pt>
                <c:pt idx="26">
                  <c:v>Netherlands</c:v>
                </c:pt>
                <c:pt idx="27">
                  <c:v>Sweden</c:v>
                </c:pt>
                <c:pt idx="28">
                  <c:v>Denmark</c:v>
                </c:pt>
              </c:strCache>
            </c:strRef>
          </c:cat>
          <c:val>
            <c:numRef>
              <c:f>Data!$B$88:$B$116</c:f>
              <c:numCache>
                <c:formatCode>#,##0.0</c:formatCode>
                <c:ptCount val="29"/>
                <c:pt idx="0">
                  <c:v>11.1</c:v>
                </c:pt>
                <c:pt idx="1">
                  <c:v>11.6</c:v>
                </c:pt>
                <c:pt idx="2">
                  <c:v>22.6</c:v>
                </c:pt>
                <c:pt idx="3">
                  <c:v>16.899999999999999</c:v>
                </c:pt>
                <c:pt idx="4">
                  <c:v>14.8</c:v>
                </c:pt>
                <c:pt idx="5">
                  <c:v>16.100000000000001</c:v>
                </c:pt>
                <c:pt idx="6">
                  <c:v>15.6</c:v>
                </c:pt>
                <c:pt idx="7">
                  <c:v>11.9</c:v>
                </c:pt>
                <c:pt idx="8">
                  <c:v>16</c:v>
                </c:pt>
                <c:pt idx="9">
                  <c:v>10.9</c:v>
                </c:pt>
                <c:pt idx="10">
                  <c:v>9.3000000000000007</c:v>
                </c:pt>
                <c:pt idx="11">
                  <c:v>12.3</c:v>
                </c:pt>
                <c:pt idx="12">
                  <c:v>16.2</c:v>
                </c:pt>
                <c:pt idx="13">
                  <c:v>13.9</c:v>
                </c:pt>
                <c:pt idx="14">
                  <c:v>5.3</c:v>
                </c:pt>
                <c:pt idx="15">
                  <c:v>8.3000000000000007</c:v>
                </c:pt>
                <c:pt idx="16">
                  <c:v>8.6999999999999993</c:v>
                </c:pt>
                <c:pt idx="17">
                  <c:v>18.899999999999999</c:v>
                </c:pt>
                <c:pt idx="18">
                  <c:v>8.9</c:v>
                </c:pt>
                <c:pt idx="19">
                  <c:v>4.3</c:v>
                </c:pt>
                <c:pt idx="20">
                  <c:v>7.1</c:v>
                </c:pt>
                <c:pt idx="21">
                  <c:v>4.5999999999999996</c:v>
                </c:pt>
                <c:pt idx="22">
                  <c:v>16.2</c:v>
                </c:pt>
                <c:pt idx="23">
                  <c:v>7.9</c:v>
                </c:pt>
                <c:pt idx="24">
                  <c:v>1.5</c:v>
                </c:pt>
                <c:pt idx="25">
                  <c:v>1.6</c:v>
                </c:pt>
                <c:pt idx="26">
                  <c:v>0.3</c:v>
                </c:pt>
                <c:pt idx="27">
                  <c:v>0.5</c:v>
                </c:pt>
                <c:pt idx="2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F-49F1-BD33-2198C5DDCA53}"/>
            </c:ext>
          </c:extLst>
        </c:ser>
        <c:ser>
          <c:idx val="1"/>
          <c:order val="1"/>
          <c:tx>
            <c:strRef>
              <c:f>Data!$C$87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Data!$A$88:$A$116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France</c:v>
                </c:pt>
                <c:pt idx="3">
                  <c:v>Slovenia</c:v>
                </c:pt>
                <c:pt idx="4">
                  <c:v>Ireland</c:v>
                </c:pt>
                <c:pt idx="5">
                  <c:v>Cyprus</c:v>
                </c:pt>
                <c:pt idx="6">
                  <c:v>Finland</c:v>
                </c:pt>
                <c:pt idx="7">
                  <c:v>Estonia</c:v>
                </c:pt>
                <c:pt idx="8">
                  <c:v>Austria</c:v>
                </c:pt>
                <c:pt idx="9">
                  <c:v>Bulgaria</c:v>
                </c:pt>
                <c:pt idx="10">
                  <c:v>Latvia</c:v>
                </c:pt>
                <c:pt idx="11">
                  <c:v>Portugal</c:v>
                </c:pt>
                <c:pt idx="12">
                  <c:v>Poland</c:v>
                </c:pt>
                <c:pt idx="13">
                  <c:v>Italy</c:v>
                </c:pt>
                <c:pt idx="14">
                  <c:v>Lithuania</c:v>
                </c:pt>
                <c:pt idx="15">
                  <c:v>Spain</c:v>
                </c:pt>
                <c:pt idx="16">
                  <c:v>Belgium</c:v>
                </c:pt>
                <c:pt idx="17">
                  <c:v>Malta</c:v>
                </c:pt>
                <c:pt idx="18">
                  <c:v>Croatia</c:v>
                </c:pt>
                <c:pt idx="19">
                  <c:v>Luxembourg</c:v>
                </c:pt>
                <c:pt idx="20">
                  <c:v>Germany</c:v>
                </c:pt>
                <c:pt idx="21">
                  <c:v>Greece</c:v>
                </c:pt>
                <c:pt idx="22">
                  <c:v>Czechia</c:v>
                </c:pt>
                <c:pt idx="23">
                  <c:v>Hungary</c:v>
                </c:pt>
                <c:pt idx="24">
                  <c:v>Romania</c:v>
                </c:pt>
                <c:pt idx="25">
                  <c:v>Slovakia</c:v>
                </c:pt>
                <c:pt idx="26">
                  <c:v>Netherlands</c:v>
                </c:pt>
                <c:pt idx="27">
                  <c:v>Sweden</c:v>
                </c:pt>
                <c:pt idx="28">
                  <c:v>Denmark</c:v>
                </c:pt>
              </c:strCache>
            </c:strRef>
          </c:cat>
          <c:val>
            <c:numRef>
              <c:f>Data!$C$88:$C$116</c:f>
              <c:numCache>
                <c:formatCode>#,##0.0</c:formatCode>
                <c:ptCount val="29"/>
                <c:pt idx="0">
                  <c:v>9.8000000000000007</c:v>
                </c:pt>
                <c:pt idx="1">
                  <c:v>10.5</c:v>
                </c:pt>
                <c:pt idx="2">
                  <c:v>16.100000000000001</c:v>
                </c:pt>
                <c:pt idx="3">
                  <c:v>19</c:v>
                </c:pt>
                <c:pt idx="4">
                  <c:v>15.5</c:v>
                </c:pt>
                <c:pt idx="5">
                  <c:v>14.3</c:v>
                </c:pt>
                <c:pt idx="6">
                  <c:v>15.3</c:v>
                </c:pt>
                <c:pt idx="7">
                  <c:v>14.7</c:v>
                </c:pt>
                <c:pt idx="8">
                  <c:v>14.7</c:v>
                </c:pt>
                <c:pt idx="9">
                  <c:v>14.6</c:v>
                </c:pt>
                <c:pt idx="10">
                  <c:v>11.2</c:v>
                </c:pt>
                <c:pt idx="11">
                  <c:v>12.5</c:v>
                </c:pt>
                <c:pt idx="12">
                  <c:v>11.8</c:v>
                </c:pt>
                <c:pt idx="13">
                  <c:v>11.7</c:v>
                </c:pt>
                <c:pt idx="14">
                  <c:v>9.1999999999999993</c:v>
                </c:pt>
                <c:pt idx="15">
                  <c:v>9.1</c:v>
                </c:pt>
                <c:pt idx="16">
                  <c:v>8.9</c:v>
                </c:pt>
                <c:pt idx="17">
                  <c:v>17.100000000000001</c:v>
                </c:pt>
                <c:pt idx="18">
                  <c:v>7.7</c:v>
                </c:pt>
                <c:pt idx="19">
                  <c:v>5.0999999999999996</c:v>
                </c:pt>
                <c:pt idx="20">
                  <c:v>8.1999999999999993</c:v>
                </c:pt>
                <c:pt idx="21">
                  <c:v>5.0999999999999996</c:v>
                </c:pt>
                <c:pt idx="22">
                  <c:v>5.6</c:v>
                </c:pt>
                <c:pt idx="23">
                  <c:v>8.9</c:v>
                </c:pt>
                <c:pt idx="24">
                  <c:v>2.4</c:v>
                </c:pt>
                <c:pt idx="25">
                  <c:v>1.5</c:v>
                </c:pt>
                <c:pt idx="26">
                  <c:v>0.5</c:v>
                </c:pt>
                <c:pt idx="27">
                  <c:v>0.3</c:v>
                </c:pt>
                <c:pt idx="2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EF-49F1-BD33-2198C5DDCA53}"/>
            </c:ext>
          </c:extLst>
        </c:ser>
        <c:ser>
          <c:idx val="2"/>
          <c:order val="2"/>
          <c:tx>
            <c:strRef>
              <c:f>Data!$D$87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Data!$A$88:$A$116</c:f>
              <c:strCache>
                <c:ptCount val="29"/>
                <c:pt idx="0">
                  <c:v>EU-27</c:v>
                </c:pt>
                <c:pt idx="1">
                  <c:v>EA-19</c:v>
                </c:pt>
                <c:pt idx="2">
                  <c:v>France</c:v>
                </c:pt>
                <c:pt idx="3">
                  <c:v>Slovenia</c:v>
                </c:pt>
                <c:pt idx="4">
                  <c:v>Ireland</c:v>
                </c:pt>
                <c:pt idx="5">
                  <c:v>Cyprus</c:v>
                </c:pt>
                <c:pt idx="6">
                  <c:v>Finland</c:v>
                </c:pt>
                <c:pt idx="7">
                  <c:v>Estonia</c:v>
                </c:pt>
                <c:pt idx="8">
                  <c:v>Austria</c:v>
                </c:pt>
                <c:pt idx="9">
                  <c:v>Bulgaria</c:v>
                </c:pt>
                <c:pt idx="10">
                  <c:v>Latvia</c:v>
                </c:pt>
                <c:pt idx="11">
                  <c:v>Portugal</c:v>
                </c:pt>
                <c:pt idx="12">
                  <c:v>Poland</c:v>
                </c:pt>
                <c:pt idx="13">
                  <c:v>Italy</c:v>
                </c:pt>
                <c:pt idx="14">
                  <c:v>Lithuania</c:v>
                </c:pt>
                <c:pt idx="15">
                  <c:v>Spain</c:v>
                </c:pt>
                <c:pt idx="16">
                  <c:v>Belgium</c:v>
                </c:pt>
                <c:pt idx="17">
                  <c:v>Malta</c:v>
                </c:pt>
                <c:pt idx="18">
                  <c:v>Croatia</c:v>
                </c:pt>
                <c:pt idx="19">
                  <c:v>Luxembourg</c:v>
                </c:pt>
                <c:pt idx="20">
                  <c:v>Germany</c:v>
                </c:pt>
                <c:pt idx="21">
                  <c:v>Greece</c:v>
                </c:pt>
                <c:pt idx="22">
                  <c:v>Czechia</c:v>
                </c:pt>
                <c:pt idx="23">
                  <c:v>Hungary</c:v>
                </c:pt>
                <c:pt idx="24">
                  <c:v>Romania</c:v>
                </c:pt>
                <c:pt idx="25">
                  <c:v>Slovakia</c:v>
                </c:pt>
                <c:pt idx="26">
                  <c:v>Netherlands</c:v>
                </c:pt>
                <c:pt idx="27">
                  <c:v>Sweden</c:v>
                </c:pt>
                <c:pt idx="28">
                  <c:v>Denmark</c:v>
                </c:pt>
              </c:strCache>
            </c:strRef>
          </c:cat>
          <c:val>
            <c:numRef>
              <c:f>Data!$D$88:$D$116</c:f>
              <c:numCache>
                <c:formatCode>#,##0.0</c:formatCode>
                <c:ptCount val="29"/>
                <c:pt idx="0">
                  <c:v>9.6</c:v>
                </c:pt>
                <c:pt idx="1">
                  <c:v>10.5</c:v>
                </c:pt>
                <c:pt idx="2">
                  <c:v>21</c:v>
                </c:pt>
                <c:pt idx="3">
                  <c:v>19.8</c:v>
                </c:pt>
                <c:pt idx="4">
                  <c:v>18.2</c:v>
                </c:pt>
                <c:pt idx="5">
                  <c:v>16.399999999999999</c:v>
                </c:pt>
                <c:pt idx="6">
                  <c:v>14.8</c:v>
                </c:pt>
                <c:pt idx="7">
                  <c:v>14</c:v>
                </c:pt>
                <c:pt idx="8">
                  <c:v>14</c:v>
                </c:pt>
                <c:pt idx="9">
                  <c:v>13.2</c:v>
                </c:pt>
                <c:pt idx="10">
                  <c:v>11.5</c:v>
                </c:pt>
                <c:pt idx="11">
                  <c:v>11.2</c:v>
                </c:pt>
                <c:pt idx="12">
                  <c:v>11.1</c:v>
                </c:pt>
                <c:pt idx="14">
                  <c:v>10.3</c:v>
                </c:pt>
                <c:pt idx="15">
                  <c:v>9.6</c:v>
                </c:pt>
                <c:pt idx="16">
                  <c:v>9.4</c:v>
                </c:pt>
                <c:pt idx="17">
                  <c:v>9.1999999999999993</c:v>
                </c:pt>
                <c:pt idx="18">
                  <c:v>7.3</c:v>
                </c:pt>
                <c:pt idx="19">
                  <c:v>7.1</c:v>
                </c:pt>
                <c:pt idx="20">
                  <c:v>6.3</c:v>
                </c:pt>
                <c:pt idx="21">
                  <c:v>5.6</c:v>
                </c:pt>
                <c:pt idx="22">
                  <c:v>5.3</c:v>
                </c:pt>
                <c:pt idx="23">
                  <c:v>4.4000000000000004</c:v>
                </c:pt>
                <c:pt idx="24">
                  <c:v>2.6</c:v>
                </c:pt>
                <c:pt idx="25">
                  <c:v>1.6</c:v>
                </c:pt>
                <c:pt idx="26">
                  <c:v>0.8</c:v>
                </c:pt>
                <c:pt idx="27">
                  <c:v>0.8</c:v>
                </c:pt>
                <c:pt idx="2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EF-49F1-BD33-2198C5DDC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83440"/>
        <c:axId val="121679088"/>
      </c:barChart>
      <c:catAx>
        <c:axId val="12168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79088"/>
        <c:crosses val="autoZero"/>
        <c:auto val="1"/>
        <c:lblAlgn val="ctr"/>
        <c:lblOffset val="100"/>
        <c:noMultiLvlLbl val="0"/>
      </c:catAx>
      <c:valAx>
        <c:axId val="12167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8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1" i="0" baseline="0">
                <a:effectLst/>
              </a:rPr>
              <a:t>Ποσοστό νοικοκυριών που ζουν σε υπερπλήρη κατοικία (ταξινόμηση κατά 2020), πηγή </a:t>
            </a:r>
            <a:r>
              <a:rPr lang="en-US" sz="1200" b="1" i="0" baseline="0">
                <a:effectLst/>
              </a:rPr>
              <a:t>EUROSTAT</a:t>
            </a:r>
            <a:endParaRPr lang="el-GR" sz="1050">
              <a:effectLst/>
            </a:endParaRPr>
          </a:p>
        </c:rich>
      </c:tx>
      <c:layout>
        <c:manualLayout>
          <c:xMode val="edge"/>
          <c:yMode val="edge"/>
          <c:x val="0.1353504969182222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7.3661765730611103E-2"/>
          <c:y val="0.17171296296296296"/>
          <c:w val="0.90037953220449218"/>
          <c:h val="0.4544284047827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'Φύλλο3 (2)'!$B$4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'Φύλλο3 (2)'!$A$5:$A$32</c:f>
              <c:strCache>
                <c:ptCount val="28"/>
                <c:pt idx="0">
                  <c:v>EU 27</c:v>
                </c:pt>
                <c:pt idx="1">
                  <c:v>EU 19</c:v>
                </c:pt>
                <c:pt idx="2">
                  <c:v>Cyprus</c:v>
                </c:pt>
                <c:pt idx="3">
                  <c:v>Ireland</c:v>
                </c:pt>
                <c:pt idx="4">
                  <c:v>Malta</c:v>
                </c:pt>
                <c:pt idx="5">
                  <c:v>Netherlands</c:v>
                </c:pt>
                <c:pt idx="6">
                  <c:v>Belgium</c:v>
                </c:pt>
                <c:pt idx="7">
                  <c:v>Spain</c:v>
                </c:pt>
                <c:pt idx="8">
                  <c:v>Finland</c:v>
                </c:pt>
                <c:pt idx="9">
                  <c:v>Luxembourg</c:v>
                </c:pt>
                <c:pt idx="10">
                  <c:v>Portugal</c:v>
                </c:pt>
                <c:pt idx="11">
                  <c:v>Denmark</c:v>
                </c:pt>
                <c:pt idx="12">
                  <c:v>France</c:v>
                </c:pt>
                <c:pt idx="13">
                  <c:v>Germany</c:v>
                </c:pt>
                <c:pt idx="14">
                  <c:v>Slovenia</c:v>
                </c:pt>
                <c:pt idx="15">
                  <c:v>Estonia</c:v>
                </c:pt>
                <c:pt idx="16">
                  <c:v>Austria</c:v>
                </c:pt>
                <c:pt idx="17">
                  <c:v>Czechia</c:v>
                </c:pt>
                <c:pt idx="18">
                  <c:v>Hungary</c:v>
                </c:pt>
                <c:pt idx="19">
                  <c:v>Lithuania</c:v>
                </c:pt>
                <c:pt idx="20">
                  <c:v>Italy</c:v>
                </c:pt>
                <c:pt idx="21">
                  <c:v>Greece</c:v>
                </c:pt>
                <c:pt idx="22">
                  <c:v>Slovakia</c:v>
                </c:pt>
                <c:pt idx="23">
                  <c:v>Croatia</c:v>
                </c:pt>
                <c:pt idx="24">
                  <c:v>Poland</c:v>
                </c:pt>
                <c:pt idx="25">
                  <c:v>Bulgaria</c:v>
                </c:pt>
                <c:pt idx="26">
                  <c:v>Latvia</c:v>
                </c:pt>
                <c:pt idx="27">
                  <c:v>Romania</c:v>
                </c:pt>
              </c:strCache>
            </c:strRef>
          </c:cat>
          <c:val>
            <c:numRef>
              <c:f>'Φύλλο3 (2)'!$B$5:$B$32</c:f>
              <c:numCache>
                <c:formatCode>#,##0.##########</c:formatCode>
                <c:ptCount val="28"/>
                <c:pt idx="0">
                  <c:v>19.100000000000001</c:v>
                </c:pt>
                <c:pt idx="1">
                  <c:v>12.4</c:v>
                </c:pt>
                <c:pt idx="2">
                  <c:v>3.5</c:v>
                </c:pt>
                <c:pt idx="3">
                  <c:v>3.4</c:v>
                </c:pt>
                <c:pt idx="4" formatCode="#,##0.0">
                  <c:v>4</c:v>
                </c:pt>
                <c:pt idx="5" formatCode="#,##0.0">
                  <c:v>2</c:v>
                </c:pt>
                <c:pt idx="6">
                  <c:v>4.2</c:v>
                </c:pt>
                <c:pt idx="7" formatCode="#,##0.0">
                  <c:v>5</c:v>
                </c:pt>
                <c:pt idx="8">
                  <c:v>6.1</c:v>
                </c:pt>
                <c:pt idx="9">
                  <c:v>7.8</c:v>
                </c:pt>
                <c:pt idx="10">
                  <c:v>14.6</c:v>
                </c:pt>
                <c:pt idx="11">
                  <c:v>7.3</c:v>
                </c:pt>
                <c:pt idx="12">
                  <c:v>9.1999999999999993</c:v>
                </c:pt>
                <c:pt idx="13">
                  <c:v>7.1</c:v>
                </c:pt>
                <c:pt idx="14">
                  <c:v>34.9</c:v>
                </c:pt>
                <c:pt idx="15">
                  <c:v>39.700000000000003</c:v>
                </c:pt>
                <c:pt idx="16" formatCode="#,##0.0">
                  <c:v>12</c:v>
                </c:pt>
                <c:pt idx="17">
                  <c:v>22.5</c:v>
                </c:pt>
                <c:pt idx="18">
                  <c:v>47.2</c:v>
                </c:pt>
                <c:pt idx="19">
                  <c:v>45.5</c:v>
                </c:pt>
                <c:pt idx="20">
                  <c:v>24.3</c:v>
                </c:pt>
                <c:pt idx="21">
                  <c:v>25.5</c:v>
                </c:pt>
                <c:pt idx="22">
                  <c:v>40.1</c:v>
                </c:pt>
                <c:pt idx="23">
                  <c:v>43.7</c:v>
                </c:pt>
                <c:pt idx="24">
                  <c:v>47.5</c:v>
                </c:pt>
                <c:pt idx="25">
                  <c:v>47.4</c:v>
                </c:pt>
                <c:pt idx="26">
                  <c:v>55.7</c:v>
                </c:pt>
                <c:pt idx="27" formatCode="#,##0.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F-41BA-BDBD-989884F8ACAF}"/>
            </c:ext>
          </c:extLst>
        </c:ser>
        <c:ser>
          <c:idx val="1"/>
          <c:order val="1"/>
          <c:tx>
            <c:strRef>
              <c:f>'Φύλλο3 (2)'!$C$4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'Φύλλο3 (2)'!$A$5:$A$32</c:f>
              <c:strCache>
                <c:ptCount val="28"/>
                <c:pt idx="0">
                  <c:v>EU 27</c:v>
                </c:pt>
                <c:pt idx="1">
                  <c:v>EU 19</c:v>
                </c:pt>
                <c:pt idx="2">
                  <c:v>Cyprus</c:v>
                </c:pt>
                <c:pt idx="3">
                  <c:v>Ireland</c:v>
                </c:pt>
                <c:pt idx="4">
                  <c:v>Malta</c:v>
                </c:pt>
                <c:pt idx="5">
                  <c:v>Netherlands</c:v>
                </c:pt>
                <c:pt idx="6">
                  <c:v>Belgium</c:v>
                </c:pt>
                <c:pt idx="7">
                  <c:v>Spain</c:v>
                </c:pt>
                <c:pt idx="8">
                  <c:v>Finland</c:v>
                </c:pt>
                <c:pt idx="9">
                  <c:v>Luxembourg</c:v>
                </c:pt>
                <c:pt idx="10">
                  <c:v>Portugal</c:v>
                </c:pt>
                <c:pt idx="11">
                  <c:v>Denmark</c:v>
                </c:pt>
                <c:pt idx="12">
                  <c:v>France</c:v>
                </c:pt>
                <c:pt idx="13">
                  <c:v>Germany</c:v>
                </c:pt>
                <c:pt idx="14">
                  <c:v>Slovenia</c:v>
                </c:pt>
                <c:pt idx="15">
                  <c:v>Estonia</c:v>
                </c:pt>
                <c:pt idx="16">
                  <c:v>Austria</c:v>
                </c:pt>
                <c:pt idx="17">
                  <c:v>Czechia</c:v>
                </c:pt>
                <c:pt idx="18">
                  <c:v>Hungary</c:v>
                </c:pt>
                <c:pt idx="19">
                  <c:v>Lithuania</c:v>
                </c:pt>
                <c:pt idx="20">
                  <c:v>Italy</c:v>
                </c:pt>
                <c:pt idx="21">
                  <c:v>Greece</c:v>
                </c:pt>
                <c:pt idx="22">
                  <c:v>Slovakia</c:v>
                </c:pt>
                <c:pt idx="23">
                  <c:v>Croatia</c:v>
                </c:pt>
                <c:pt idx="24">
                  <c:v>Poland</c:v>
                </c:pt>
                <c:pt idx="25">
                  <c:v>Bulgaria</c:v>
                </c:pt>
                <c:pt idx="26">
                  <c:v>Latvia</c:v>
                </c:pt>
                <c:pt idx="27">
                  <c:v>Romania</c:v>
                </c:pt>
              </c:strCache>
            </c:strRef>
          </c:cat>
          <c:val>
            <c:numRef>
              <c:f>'Φύλλο3 (2)'!$C$5:$C$32</c:f>
              <c:numCache>
                <c:formatCode>#,##0.##########</c:formatCode>
                <c:ptCount val="28"/>
                <c:pt idx="0">
                  <c:v>18.100000000000001</c:v>
                </c:pt>
                <c:pt idx="1">
                  <c:v>12.1</c:v>
                </c:pt>
                <c:pt idx="2">
                  <c:v>1.4</c:v>
                </c:pt>
                <c:pt idx="3">
                  <c:v>3.8</c:v>
                </c:pt>
                <c:pt idx="4">
                  <c:v>3.8</c:v>
                </c:pt>
                <c:pt idx="5">
                  <c:v>3.3</c:v>
                </c:pt>
                <c:pt idx="6">
                  <c:v>1.6</c:v>
                </c:pt>
                <c:pt idx="7">
                  <c:v>5.5</c:v>
                </c:pt>
                <c:pt idx="8">
                  <c:v>6.7</c:v>
                </c:pt>
                <c:pt idx="9">
                  <c:v>6.8</c:v>
                </c:pt>
                <c:pt idx="10">
                  <c:v>10.3</c:v>
                </c:pt>
                <c:pt idx="11">
                  <c:v>8.1</c:v>
                </c:pt>
                <c:pt idx="12">
                  <c:v>7.4</c:v>
                </c:pt>
                <c:pt idx="13" formatCode="#,##0.0">
                  <c:v>7</c:v>
                </c:pt>
                <c:pt idx="14">
                  <c:v>13.7</c:v>
                </c:pt>
                <c:pt idx="15">
                  <c:v>13.4</c:v>
                </c:pt>
                <c:pt idx="16" formatCode="#,##0.0">
                  <c:v>15</c:v>
                </c:pt>
                <c:pt idx="17">
                  <c:v>18.7</c:v>
                </c:pt>
                <c:pt idx="18">
                  <c:v>41.1</c:v>
                </c:pt>
                <c:pt idx="19">
                  <c:v>26.4</c:v>
                </c:pt>
                <c:pt idx="20">
                  <c:v>27.8</c:v>
                </c:pt>
                <c:pt idx="21">
                  <c:v>28.1</c:v>
                </c:pt>
                <c:pt idx="22">
                  <c:v>37.799999999999997</c:v>
                </c:pt>
                <c:pt idx="23">
                  <c:v>41.7</c:v>
                </c:pt>
                <c:pt idx="24">
                  <c:v>43.4</c:v>
                </c:pt>
                <c:pt idx="25">
                  <c:v>41.4</c:v>
                </c:pt>
                <c:pt idx="26">
                  <c:v>41.4</c:v>
                </c:pt>
                <c:pt idx="27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F-41BA-BDBD-989884F8ACAF}"/>
            </c:ext>
          </c:extLst>
        </c:ser>
        <c:ser>
          <c:idx val="2"/>
          <c:order val="2"/>
          <c:tx>
            <c:strRef>
              <c:f>'Φύλλο3 (2)'!$D$4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'Φύλλο3 (2)'!$A$5:$A$32</c:f>
              <c:strCache>
                <c:ptCount val="28"/>
                <c:pt idx="0">
                  <c:v>EU 27</c:v>
                </c:pt>
                <c:pt idx="1">
                  <c:v>EU 19</c:v>
                </c:pt>
                <c:pt idx="2">
                  <c:v>Cyprus</c:v>
                </c:pt>
                <c:pt idx="3">
                  <c:v>Ireland</c:v>
                </c:pt>
                <c:pt idx="4">
                  <c:v>Malta</c:v>
                </c:pt>
                <c:pt idx="5">
                  <c:v>Netherlands</c:v>
                </c:pt>
                <c:pt idx="6">
                  <c:v>Belgium</c:v>
                </c:pt>
                <c:pt idx="7">
                  <c:v>Spain</c:v>
                </c:pt>
                <c:pt idx="8">
                  <c:v>Finland</c:v>
                </c:pt>
                <c:pt idx="9">
                  <c:v>Luxembourg</c:v>
                </c:pt>
                <c:pt idx="10">
                  <c:v>Portugal</c:v>
                </c:pt>
                <c:pt idx="11">
                  <c:v>Denmark</c:v>
                </c:pt>
                <c:pt idx="12">
                  <c:v>France</c:v>
                </c:pt>
                <c:pt idx="13">
                  <c:v>Germany</c:v>
                </c:pt>
                <c:pt idx="14">
                  <c:v>Slovenia</c:v>
                </c:pt>
                <c:pt idx="15">
                  <c:v>Estonia</c:v>
                </c:pt>
                <c:pt idx="16">
                  <c:v>Austria</c:v>
                </c:pt>
                <c:pt idx="17">
                  <c:v>Czechia</c:v>
                </c:pt>
                <c:pt idx="18">
                  <c:v>Hungary</c:v>
                </c:pt>
                <c:pt idx="19">
                  <c:v>Lithuania</c:v>
                </c:pt>
                <c:pt idx="20">
                  <c:v>Italy</c:v>
                </c:pt>
                <c:pt idx="21">
                  <c:v>Greece</c:v>
                </c:pt>
                <c:pt idx="22">
                  <c:v>Slovakia</c:v>
                </c:pt>
                <c:pt idx="23">
                  <c:v>Croatia</c:v>
                </c:pt>
                <c:pt idx="24">
                  <c:v>Poland</c:v>
                </c:pt>
                <c:pt idx="25">
                  <c:v>Bulgaria</c:v>
                </c:pt>
                <c:pt idx="26">
                  <c:v>Latvia</c:v>
                </c:pt>
                <c:pt idx="27">
                  <c:v>Romania</c:v>
                </c:pt>
              </c:strCache>
            </c:strRef>
          </c:cat>
          <c:val>
            <c:numRef>
              <c:f>'Φύλλο3 (2)'!$D$5:$D$32</c:f>
              <c:numCache>
                <c:formatCode>#,##0.##########</c:formatCode>
                <c:ptCount val="28"/>
                <c:pt idx="0">
                  <c:v>17.5</c:v>
                </c:pt>
                <c:pt idx="1">
                  <c:v>13.3</c:v>
                </c:pt>
                <c:pt idx="2">
                  <c:v>2.5</c:v>
                </c:pt>
                <c:pt idx="3">
                  <c:v>3.2</c:v>
                </c:pt>
                <c:pt idx="4">
                  <c:v>4.2</c:v>
                </c:pt>
                <c:pt idx="5">
                  <c:v>4.8</c:v>
                </c:pt>
                <c:pt idx="6">
                  <c:v>5.7</c:v>
                </c:pt>
                <c:pt idx="7">
                  <c:v>7.6</c:v>
                </c:pt>
                <c:pt idx="8">
                  <c:v>7.6</c:v>
                </c:pt>
                <c:pt idx="9">
                  <c:v>8.5</c:v>
                </c:pt>
                <c:pt idx="10" formatCode="#,##0.0">
                  <c:v>9</c:v>
                </c:pt>
                <c:pt idx="11">
                  <c:v>9.5</c:v>
                </c:pt>
                <c:pt idx="12">
                  <c:v>9.8000000000000007</c:v>
                </c:pt>
                <c:pt idx="13">
                  <c:v>10.3</c:v>
                </c:pt>
                <c:pt idx="14">
                  <c:v>10.9</c:v>
                </c:pt>
                <c:pt idx="15">
                  <c:v>12.7</c:v>
                </c:pt>
                <c:pt idx="16">
                  <c:v>14.1</c:v>
                </c:pt>
                <c:pt idx="17">
                  <c:v>15.2</c:v>
                </c:pt>
                <c:pt idx="18" formatCode="#,##0.0">
                  <c:v>19</c:v>
                </c:pt>
                <c:pt idx="19">
                  <c:v>21.1</c:v>
                </c:pt>
                <c:pt idx="20">
                  <c:v>26.1</c:v>
                </c:pt>
                <c:pt idx="21" formatCode="#,##0.0">
                  <c:v>29</c:v>
                </c:pt>
                <c:pt idx="22">
                  <c:v>30.1</c:v>
                </c:pt>
                <c:pt idx="23">
                  <c:v>36.200000000000003</c:v>
                </c:pt>
                <c:pt idx="24">
                  <c:v>36.9</c:v>
                </c:pt>
                <c:pt idx="25">
                  <c:v>39.5</c:v>
                </c:pt>
                <c:pt idx="26">
                  <c:v>42.5</c:v>
                </c:pt>
                <c:pt idx="27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CF-41BA-BDBD-989884F8A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90512"/>
        <c:axId val="121679632"/>
      </c:barChart>
      <c:catAx>
        <c:axId val="12169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79632"/>
        <c:crosses val="autoZero"/>
        <c:auto val="1"/>
        <c:lblAlgn val="ctr"/>
        <c:lblOffset val="100"/>
        <c:noMultiLvlLbl val="0"/>
      </c:catAx>
      <c:valAx>
        <c:axId val="121679632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1690512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186D4-3BA5-4544-9323-782BC46232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777FB2-2B97-4D95-A210-453CB2D544BB}">
      <dgm:prSet/>
      <dgm:spPr/>
      <dgm:t>
        <a:bodyPr/>
        <a:lstStyle/>
        <a:p>
          <a:r>
            <a:rPr lang="el-GR"/>
            <a:t>Αγορά ακινήτου για ενοικίαση</a:t>
          </a:r>
          <a:endParaRPr lang="en-US"/>
        </a:p>
      </dgm:t>
    </dgm:pt>
    <dgm:pt modelId="{F0F46773-CA1F-4099-9A2E-F3FB216454E1}" type="parTrans" cxnId="{C35F1B4C-4435-4AD3-84E2-63E7EA79E048}">
      <dgm:prSet/>
      <dgm:spPr/>
      <dgm:t>
        <a:bodyPr/>
        <a:lstStyle/>
        <a:p>
          <a:endParaRPr lang="en-US"/>
        </a:p>
      </dgm:t>
    </dgm:pt>
    <dgm:pt modelId="{0D11C01B-302D-4EB8-B2E9-FA46873023B5}" type="sibTrans" cxnId="{C35F1B4C-4435-4AD3-84E2-63E7EA79E048}">
      <dgm:prSet/>
      <dgm:spPr/>
      <dgm:t>
        <a:bodyPr/>
        <a:lstStyle/>
        <a:p>
          <a:endParaRPr lang="en-US"/>
        </a:p>
      </dgm:t>
    </dgm:pt>
    <dgm:pt modelId="{A1CC557A-A93A-4AF4-ABEA-CCA460F13458}">
      <dgm:prSet/>
      <dgm:spPr/>
      <dgm:t>
        <a:bodyPr/>
        <a:lstStyle/>
        <a:p>
          <a:r>
            <a:rPr lang="el-GR"/>
            <a:t>Αγορά ακινήτου για μεταπώληση</a:t>
          </a:r>
          <a:endParaRPr lang="en-US"/>
        </a:p>
      </dgm:t>
    </dgm:pt>
    <dgm:pt modelId="{203EBBC5-8752-40D7-82CE-137720D4A3B7}" type="parTrans" cxnId="{DBC925F6-1524-41CE-B717-AF31CF8140FC}">
      <dgm:prSet/>
      <dgm:spPr/>
      <dgm:t>
        <a:bodyPr/>
        <a:lstStyle/>
        <a:p>
          <a:endParaRPr lang="en-US"/>
        </a:p>
      </dgm:t>
    </dgm:pt>
    <dgm:pt modelId="{4FFEE9FC-F0A3-417C-AAA5-A8B5E6C305FD}" type="sibTrans" cxnId="{DBC925F6-1524-41CE-B717-AF31CF8140FC}">
      <dgm:prSet/>
      <dgm:spPr/>
      <dgm:t>
        <a:bodyPr/>
        <a:lstStyle/>
        <a:p>
          <a:endParaRPr lang="en-US"/>
        </a:p>
      </dgm:t>
    </dgm:pt>
    <dgm:pt modelId="{B351A09D-A5DB-497E-9E74-05B6E8490889}">
      <dgm:prSet/>
      <dgm:spPr/>
      <dgm:t>
        <a:bodyPr/>
        <a:lstStyle/>
        <a:p>
          <a:r>
            <a:rPr lang="el-GR"/>
            <a:t>Επένδυση σε </a:t>
          </a:r>
          <a:r>
            <a:rPr lang="en-US"/>
            <a:t>Real Estate Crowdfunding</a:t>
          </a:r>
        </a:p>
      </dgm:t>
    </dgm:pt>
    <dgm:pt modelId="{8427DD21-42B9-4076-8980-D8E27565F3AD}" type="parTrans" cxnId="{22F0A954-73CA-4ED2-88DA-36AEFDF46EF9}">
      <dgm:prSet/>
      <dgm:spPr/>
      <dgm:t>
        <a:bodyPr/>
        <a:lstStyle/>
        <a:p>
          <a:endParaRPr lang="en-US"/>
        </a:p>
      </dgm:t>
    </dgm:pt>
    <dgm:pt modelId="{3143A61E-E31D-4A81-A81D-1E70F63EC2CF}" type="sibTrans" cxnId="{22F0A954-73CA-4ED2-88DA-36AEFDF46EF9}">
      <dgm:prSet/>
      <dgm:spPr/>
      <dgm:t>
        <a:bodyPr/>
        <a:lstStyle/>
        <a:p>
          <a:endParaRPr lang="en-US"/>
        </a:p>
      </dgm:t>
    </dgm:pt>
    <dgm:pt modelId="{44495D92-46BD-48EB-89B0-08C4A77B90F7}">
      <dgm:prSet/>
      <dgm:spPr/>
      <dgm:t>
        <a:bodyPr/>
        <a:lstStyle/>
        <a:p>
          <a:r>
            <a:rPr lang="el-GR" dirty="0"/>
            <a:t>Επένδυση σε </a:t>
          </a:r>
          <a:r>
            <a:rPr lang="en-US" dirty="0"/>
            <a:t>Real Estate Investment Trusts (REITs)</a:t>
          </a:r>
        </a:p>
      </dgm:t>
    </dgm:pt>
    <dgm:pt modelId="{22CDC16B-753A-40D8-838C-A2F8BDA22AE9}" type="parTrans" cxnId="{536F628F-82F0-444E-9A60-34C119FF1FDA}">
      <dgm:prSet/>
      <dgm:spPr/>
      <dgm:t>
        <a:bodyPr/>
        <a:lstStyle/>
        <a:p>
          <a:endParaRPr lang="en-US"/>
        </a:p>
      </dgm:t>
    </dgm:pt>
    <dgm:pt modelId="{226B49B6-D4F0-4EC2-AB1F-3C33A048D972}" type="sibTrans" cxnId="{536F628F-82F0-444E-9A60-34C119FF1FDA}">
      <dgm:prSet/>
      <dgm:spPr/>
      <dgm:t>
        <a:bodyPr/>
        <a:lstStyle/>
        <a:p>
          <a:endParaRPr lang="en-US"/>
        </a:p>
      </dgm:t>
    </dgm:pt>
    <dgm:pt modelId="{C0BF142F-06D3-4E31-BFE8-D27DEA9E0FD2}" type="pres">
      <dgm:prSet presAssocID="{19F186D4-3BA5-4544-9323-782BC46232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C52735-7679-41AF-8F85-AEC045C89B32}" type="pres">
      <dgm:prSet presAssocID="{4F777FB2-2B97-4D95-A210-453CB2D544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1707E4-E11B-4663-91F7-94E0AC702169}" type="pres">
      <dgm:prSet presAssocID="{0D11C01B-302D-4EB8-B2E9-FA46873023B5}" presName="spacer" presStyleCnt="0"/>
      <dgm:spPr/>
    </dgm:pt>
    <dgm:pt modelId="{B3997A4F-2BA4-450B-B6A6-FD24C124B059}" type="pres">
      <dgm:prSet presAssocID="{A1CC557A-A93A-4AF4-ABEA-CCA460F1345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4CBFE-F793-4ADB-B56D-8EEB6C99684F}" type="pres">
      <dgm:prSet presAssocID="{4FFEE9FC-F0A3-417C-AAA5-A8B5E6C305FD}" presName="spacer" presStyleCnt="0"/>
      <dgm:spPr/>
    </dgm:pt>
    <dgm:pt modelId="{901C365B-0C7D-46D5-8ACA-2F218F3FB502}" type="pres">
      <dgm:prSet presAssocID="{B351A09D-A5DB-497E-9E74-05B6E84908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638778-8DB6-497C-A649-EC02205C3579}" type="pres">
      <dgm:prSet presAssocID="{3143A61E-E31D-4A81-A81D-1E70F63EC2CF}" presName="spacer" presStyleCnt="0"/>
      <dgm:spPr/>
    </dgm:pt>
    <dgm:pt modelId="{E386E9EB-69C2-4288-BABE-821B8FB47D58}" type="pres">
      <dgm:prSet presAssocID="{44495D92-46BD-48EB-89B0-08C4A77B90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C33565A-5F90-45FD-93E3-FE018055D245}" type="presOf" srcId="{A1CC557A-A93A-4AF4-ABEA-CCA460F13458}" destId="{B3997A4F-2BA4-450B-B6A6-FD24C124B059}" srcOrd="0" destOrd="0" presId="urn:microsoft.com/office/officeart/2005/8/layout/vList2"/>
    <dgm:cxn modelId="{22F0A954-73CA-4ED2-88DA-36AEFDF46EF9}" srcId="{19F186D4-3BA5-4544-9323-782BC4623214}" destId="{B351A09D-A5DB-497E-9E74-05B6E8490889}" srcOrd="2" destOrd="0" parTransId="{8427DD21-42B9-4076-8980-D8E27565F3AD}" sibTransId="{3143A61E-E31D-4A81-A81D-1E70F63EC2CF}"/>
    <dgm:cxn modelId="{874F2403-6537-4735-9DF3-54977D996480}" type="presOf" srcId="{19F186D4-3BA5-4544-9323-782BC4623214}" destId="{C0BF142F-06D3-4E31-BFE8-D27DEA9E0FD2}" srcOrd="0" destOrd="0" presId="urn:microsoft.com/office/officeart/2005/8/layout/vList2"/>
    <dgm:cxn modelId="{BC6B51B9-A858-428A-9270-E2236B0AC814}" type="presOf" srcId="{4F777FB2-2B97-4D95-A210-453CB2D544BB}" destId="{1AC52735-7679-41AF-8F85-AEC045C89B32}" srcOrd="0" destOrd="0" presId="urn:microsoft.com/office/officeart/2005/8/layout/vList2"/>
    <dgm:cxn modelId="{C35F1B4C-4435-4AD3-84E2-63E7EA79E048}" srcId="{19F186D4-3BA5-4544-9323-782BC4623214}" destId="{4F777FB2-2B97-4D95-A210-453CB2D544BB}" srcOrd="0" destOrd="0" parTransId="{F0F46773-CA1F-4099-9A2E-F3FB216454E1}" sibTransId="{0D11C01B-302D-4EB8-B2E9-FA46873023B5}"/>
    <dgm:cxn modelId="{DBC925F6-1524-41CE-B717-AF31CF8140FC}" srcId="{19F186D4-3BA5-4544-9323-782BC4623214}" destId="{A1CC557A-A93A-4AF4-ABEA-CCA460F13458}" srcOrd="1" destOrd="0" parTransId="{203EBBC5-8752-40D7-82CE-137720D4A3B7}" sibTransId="{4FFEE9FC-F0A3-417C-AAA5-A8B5E6C305FD}"/>
    <dgm:cxn modelId="{FBA3B6D2-FA95-4DBA-8C27-B19489FBF81A}" type="presOf" srcId="{44495D92-46BD-48EB-89B0-08C4A77B90F7}" destId="{E386E9EB-69C2-4288-BABE-821B8FB47D58}" srcOrd="0" destOrd="0" presId="urn:microsoft.com/office/officeart/2005/8/layout/vList2"/>
    <dgm:cxn modelId="{B42B7DE9-FBEE-4373-8F9E-EF55DCEB18A4}" type="presOf" srcId="{B351A09D-A5DB-497E-9E74-05B6E8490889}" destId="{901C365B-0C7D-46D5-8ACA-2F218F3FB502}" srcOrd="0" destOrd="0" presId="urn:microsoft.com/office/officeart/2005/8/layout/vList2"/>
    <dgm:cxn modelId="{536F628F-82F0-444E-9A60-34C119FF1FDA}" srcId="{19F186D4-3BA5-4544-9323-782BC4623214}" destId="{44495D92-46BD-48EB-89B0-08C4A77B90F7}" srcOrd="3" destOrd="0" parTransId="{22CDC16B-753A-40D8-838C-A2F8BDA22AE9}" sibTransId="{226B49B6-D4F0-4EC2-AB1F-3C33A048D972}"/>
    <dgm:cxn modelId="{0DF60348-71C2-44F6-97C9-B13B2ED8BA7F}" type="presParOf" srcId="{C0BF142F-06D3-4E31-BFE8-D27DEA9E0FD2}" destId="{1AC52735-7679-41AF-8F85-AEC045C89B32}" srcOrd="0" destOrd="0" presId="urn:microsoft.com/office/officeart/2005/8/layout/vList2"/>
    <dgm:cxn modelId="{7E07E318-882A-4B96-9DDE-050553FB63C0}" type="presParOf" srcId="{C0BF142F-06D3-4E31-BFE8-D27DEA9E0FD2}" destId="{5A1707E4-E11B-4663-91F7-94E0AC702169}" srcOrd="1" destOrd="0" presId="urn:microsoft.com/office/officeart/2005/8/layout/vList2"/>
    <dgm:cxn modelId="{4F2521D1-04DC-486F-9B1C-5E6F9D208BD4}" type="presParOf" srcId="{C0BF142F-06D3-4E31-BFE8-D27DEA9E0FD2}" destId="{B3997A4F-2BA4-450B-B6A6-FD24C124B059}" srcOrd="2" destOrd="0" presId="urn:microsoft.com/office/officeart/2005/8/layout/vList2"/>
    <dgm:cxn modelId="{B7097BEE-98D8-4A68-AF82-C9CF780900D0}" type="presParOf" srcId="{C0BF142F-06D3-4E31-BFE8-D27DEA9E0FD2}" destId="{2894CBFE-F793-4ADB-B56D-8EEB6C99684F}" srcOrd="3" destOrd="0" presId="urn:microsoft.com/office/officeart/2005/8/layout/vList2"/>
    <dgm:cxn modelId="{4D3CF784-5D0B-41CB-B116-C56579DC1038}" type="presParOf" srcId="{C0BF142F-06D3-4E31-BFE8-D27DEA9E0FD2}" destId="{901C365B-0C7D-46D5-8ACA-2F218F3FB502}" srcOrd="4" destOrd="0" presId="urn:microsoft.com/office/officeart/2005/8/layout/vList2"/>
    <dgm:cxn modelId="{EE0C2B36-9C1A-48E6-BD39-D72607CE6F65}" type="presParOf" srcId="{C0BF142F-06D3-4E31-BFE8-D27DEA9E0FD2}" destId="{F9638778-8DB6-497C-A649-EC02205C3579}" srcOrd="5" destOrd="0" presId="urn:microsoft.com/office/officeart/2005/8/layout/vList2"/>
    <dgm:cxn modelId="{D2DE56D9-D3C4-4A71-A350-027D5CCEBF43}" type="presParOf" srcId="{C0BF142F-06D3-4E31-BFE8-D27DEA9E0FD2}" destId="{E386E9EB-69C2-4288-BABE-821B8FB47D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C5618-09CC-4BA1-ADDB-33D3CAF7A63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B287B3-9A01-4252-B370-F07C22F4738C}">
      <dgm:prSet/>
      <dgm:spPr/>
      <dgm:t>
        <a:bodyPr/>
        <a:lstStyle/>
        <a:p>
          <a:r>
            <a:rPr lang="el-GR" dirty="0"/>
            <a:t>ΕΞΟΔΑ ΔΑΝΕΙΟΥ</a:t>
          </a:r>
          <a:endParaRPr lang="en-US" dirty="0"/>
        </a:p>
      </dgm:t>
    </dgm:pt>
    <dgm:pt modelId="{3F4616B0-C617-43ED-80B9-96F7262699F3}" type="parTrans" cxnId="{2BA2FD0F-7FF4-4B59-8913-65AAB714CE6E}">
      <dgm:prSet/>
      <dgm:spPr/>
      <dgm:t>
        <a:bodyPr/>
        <a:lstStyle/>
        <a:p>
          <a:endParaRPr lang="en-US"/>
        </a:p>
      </dgm:t>
    </dgm:pt>
    <dgm:pt modelId="{BA71A8EA-A297-41BA-90E6-18EFA77C1EE9}" type="sibTrans" cxnId="{2BA2FD0F-7FF4-4B59-8913-65AAB714CE6E}">
      <dgm:prSet/>
      <dgm:spPr/>
      <dgm:t>
        <a:bodyPr/>
        <a:lstStyle/>
        <a:p>
          <a:endParaRPr lang="en-US"/>
        </a:p>
      </dgm:t>
    </dgm:pt>
    <dgm:pt modelId="{ED8921D7-2BD4-4A0A-BEE3-D17CCE7AE536}">
      <dgm:prSet/>
      <dgm:spPr/>
      <dgm:t>
        <a:bodyPr/>
        <a:lstStyle/>
        <a:p>
          <a:r>
            <a:rPr lang="el-GR"/>
            <a:t>ΕΞΟΔΑ ΣΠΙΤΙΟΥ</a:t>
          </a:r>
          <a:endParaRPr lang="en-US"/>
        </a:p>
      </dgm:t>
    </dgm:pt>
    <dgm:pt modelId="{23A63542-3506-447E-B1BD-456D05B99E95}" type="parTrans" cxnId="{CAE03284-B0A1-4568-AF0B-E79082EDEC42}">
      <dgm:prSet/>
      <dgm:spPr/>
      <dgm:t>
        <a:bodyPr/>
        <a:lstStyle/>
        <a:p>
          <a:endParaRPr lang="en-US"/>
        </a:p>
      </dgm:t>
    </dgm:pt>
    <dgm:pt modelId="{0C0FBE7E-25E2-45BA-8E74-01280224AA36}" type="sibTrans" cxnId="{CAE03284-B0A1-4568-AF0B-E79082EDEC42}">
      <dgm:prSet/>
      <dgm:spPr/>
      <dgm:t>
        <a:bodyPr/>
        <a:lstStyle/>
        <a:p>
          <a:endParaRPr lang="en-US"/>
        </a:p>
      </dgm:t>
    </dgm:pt>
    <dgm:pt modelId="{DC8B943A-E80B-4A29-B571-3E533C8BED5D}">
      <dgm:prSet custT="1"/>
      <dgm:spPr/>
      <dgm:t>
        <a:bodyPr/>
        <a:lstStyle/>
        <a:p>
          <a:r>
            <a:rPr lang="el-GR" sz="2800" dirty="0"/>
            <a:t>ΦΟΡΟΛΟΓΗΣΗ</a:t>
          </a:r>
          <a:r>
            <a:rPr lang="el-GR" sz="1800" dirty="0"/>
            <a:t> </a:t>
          </a:r>
          <a:r>
            <a:rPr lang="el-GR" sz="1400" dirty="0"/>
            <a:t>(φορολογία εισοδήματος από ακίνητη περιουσία – ΕΝΦΙΑ) </a:t>
          </a:r>
          <a:endParaRPr lang="en-US" sz="1800" dirty="0"/>
        </a:p>
      </dgm:t>
    </dgm:pt>
    <dgm:pt modelId="{7FECBB96-BF8F-4E05-8AB3-943CE9060013}" type="parTrans" cxnId="{2C979176-E13C-4C9F-8994-DF879E8E9571}">
      <dgm:prSet/>
      <dgm:spPr/>
      <dgm:t>
        <a:bodyPr/>
        <a:lstStyle/>
        <a:p>
          <a:endParaRPr lang="en-US"/>
        </a:p>
      </dgm:t>
    </dgm:pt>
    <dgm:pt modelId="{75000FFC-F0B5-43FC-A848-B8C4FC0D67E0}" type="sibTrans" cxnId="{2C979176-E13C-4C9F-8994-DF879E8E9571}">
      <dgm:prSet/>
      <dgm:spPr/>
      <dgm:t>
        <a:bodyPr/>
        <a:lstStyle/>
        <a:p>
          <a:endParaRPr lang="en-US"/>
        </a:p>
      </dgm:t>
    </dgm:pt>
    <dgm:pt modelId="{362A6AB4-31A1-47F0-B3EC-ED8BD9E78F5D}">
      <dgm:prSet/>
      <dgm:spPr/>
      <dgm:t>
        <a:bodyPr/>
        <a:lstStyle/>
        <a:p>
          <a:r>
            <a:rPr lang="el-GR"/>
            <a:t>ΔΙΑΧΕΙΡΙΣΤΙΚΟ ΚΟΣΤΟΣ</a:t>
          </a:r>
          <a:endParaRPr lang="en-US"/>
        </a:p>
      </dgm:t>
    </dgm:pt>
    <dgm:pt modelId="{4CE76912-B225-4E46-85B9-959AC1278623}" type="parTrans" cxnId="{50FECEC3-3921-4BF0-B023-0B269F0A2E2C}">
      <dgm:prSet/>
      <dgm:spPr/>
      <dgm:t>
        <a:bodyPr/>
        <a:lstStyle/>
        <a:p>
          <a:endParaRPr lang="en-US"/>
        </a:p>
      </dgm:t>
    </dgm:pt>
    <dgm:pt modelId="{4F875209-EDCE-4249-B5E7-E610CE00C300}" type="sibTrans" cxnId="{50FECEC3-3921-4BF0-B023-0B269F0A2E2C}">
      <dgm:prSet/>
      <dgm:spPr/>
      <dgm:t>
        <a:bodyPr/>
        <a:lstStyle/>
        <a:p>
          <a:endParaRPr lang="en-US"/>
        </a:p>
      </dgm:t>
    </dgm:pt>
    <dgm:pt modelId="{1E3D4703-4701-4503-904F-68DB0950BFCE}" type="pres">
      <dgm:prSet presAssocID="{B63C5618-09CC-4BA1-ADDB-33D3CAF7A6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12BAF93-E6D1-4011-923C-D45E7FE12612}" type="pres">
      <dgm:prSet presAssocID="{D3B287B3-9A01-4252-B370-F07C22F4738C}" presName="hierRoot1" presStyleCnt="0"/>
      <dgm:spPr/>
    </dgm:pt>
    <dgm:pt modelId="{99CBD394-8F28-4439-9496-B3CFC806DC37}" type="pres">
      <dgm:prSet presAssocID="{D3B287B3-9A01-4252-B370-F07C22F4738C}" presName="composite" presStyleCnt="0"/>
      <dgm:spPr/>
    </dgm:pt>
    <dgm:pt modelId="{429262F0-CF20-4DB5-BB10-C132A86155E4}" type="pres">
      <dgm:prSet presAssocID="{D3B287B3-9A01-4252-B370-F07C22F4738C}" presName="background" presStyleLbl="node0" presStyleIdx="0" presStyleCnt="4"/>
      <dgm:spPr/>
    </dgm:pt>
    <dgm:pt modelId="{D94867BA-9BAD-4243-84B3-6EAEFB310E66}" type="pres">
      <dgm:prSet presAssocID="{D3B287B3-9A01-4252-B370-F07C22F4738C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D95E15B-769D-4A88-8031-7BD81815EB4E}" type="pres">
      <dgm:prSet presAssocID="{D3B287B3-9A01-4252-B370-F07C22F4738C}" presName="hierChild2" presStyleCnt="0"/>
      <dgm:spPr/>
    </dgm:pt>
    <dgm:pt modelId="{6915DE27-85E5-4576-9AAD-54F4AD62EC2B}" type="pres">
      <dgm:prSet presAssocID="{ED8921D7-2BD4-4A0A-BEE3-D17CCE7AE536}" presName="hierRoot1" presStyleCnt="0"/>
      <dgm:spPr/>
    </dgm:pt>
    <dgm:pt modelId="{D8852A47-330C-483A-8E21-D4BD674C39D6}" type="pres">
      <dgm:prSet presAssocID="{ED8921D7-2BD4-4A0A-BEE3-D17CCE7AE536}" presName="composite" presStyleCnt="0"/>
      <dgm:spPr/>
    </dgm:pt>
    <dgm:pt modelId="{B86C3F7E-B190-40D5-81FC-9A04FCDE355D}" type="pres">
      <dgm:prSet presAssocID="{ED8921D7-2BD4-4A0A-BEE3-D17CCE7AE536}" presName="background" presStyleLbl="node0" presStyleIdx="1" presStyleCnt="4"/>
      <dgm:spPr/>
    </dgm:pt>
    <dgm:pt modelId="{5872B579-CC52-49D3-A639-184F40702344}" type="pres">
      <dgm:prSet presAssocID="{ED8921D7-2BD4-4A0A-BEE3-D17CCE7AE536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A2073D7-5C57-4F7F-AAF7-36F86D97FCCB}" type="pres">
      <dgm:prSet presAssocID="{ED8921D7-2BD4-4A0A-BEE3-D17CCE7AE536}" presName="hierChild2" presStyleCnt="0"/>
      <dgm:spPr/>
    </dgm:pt>
    <dgm:pt modelId="{0B5D4527-FC52-4C40-92A1-AD42912484F6}" type="pres">
      <dgm:prSet presAssocID="{DC8B943A-E80B-4A29-B571-3E533C8BED5D}" presName="hierRoot1" presStyleCnt="0"/>
      <dgm:spPr/>
    </dgm:pt>
    <dgm:pt modelId="{67C21E6D-E83C-48EE-A99B-E93A8EDBD48E}" type="pres">
      <dgm:prSet presAssocID="{DC8B943A-E80B-4A29-B571-3E533C8BED5D}" presName="composite" presStyleCnt="0"/>
      <dgm:spPr/>
    </dgm:pt>
    <dgm:pt modelId="{AB85A058-3259-4998-B5D4-20A665A4FB88}" type="pres">
      <dgm:prSet presAssocID="{DC8B943A-E80B-4A29-B571-3E533C8BED5D}" presName="background" presStyleLbl="node0" presStyleIdx="2" presStyleCnt="4"/>
      <dgm:spPr/>
    </dgm:pt>
    <dgm:pt modelId="{D96E8C2C-80CA-4BAC-B32B-2B04F96A640D}" type="pres">
      <dgm:prSet presAssocID="{DC8B943A-E80B-4A29-B571-3E533C8BED5D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18451A8-342F-43E3-AFDA-51FC6420470A}" type="pres">
      <dgm:prSet presAssocID="{DC8B943A-E80B-4A29-B571-3E533C8BED5D}" presName="hierChild2" presStyleCnt="0"/>
      <dgm:spPr/>
    </dgm:pt>
    <dgm:pt modelId="{B1931449-A5CE-4135-956F-F01ECBA61E93}" type="pres">
      <dgm:prSet presAssocID="{362A6AB4-31A1-47F0-B3EC-ED8BD9E78F5D}" presName="hierRoot1" presStyleCnt="0"/>
      <dgm:spPr/>
    </dgm:pt>
    <dgm:pt modelId="{39834D19-5B4C-4D94-A21D-0EAE61177D02}" type="pres">
      <dgm:prSet presAssocID="{362A6AB4-31A1-47F0-B3EC-ED8BD9E78F5D}" presName="composite" presStyleCnt="0"/>
      <dgm:spPr/>
    </dgm:pt>
    <dgm:pt modelId="{E73FCCA5-3838-4277-9902-EE7828F25EF3}" type="pres">
      <dgm:prSet presAssocID="{362A6AB4-31A1-47F0-B3EC-ED8BD9E78F5D}" presName="background" presStyleLbl="node0" presStyleIdx="3" presStyleCnt="4"/>
      <dgm:spPr/>
    </dgm:pt>
    <dgm:pt modelId="{A6C9F285-C72A-424F-8170-6B4617E2D989}" type="pres">
      <dgm:prSet presAssocID="{362A6AB4-31A1-47F0-B3EC-ED8BD9E78F5D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6562BFE-1675-466B-83E7-73D553411DA5}" type="pres">
      <dgm:prSet presAssocID="{362A6AB4-31A1-47F0-B3EC-ED8BD9E78F5D}" presName="hierChild2" presStyleCnt="0"/>
      <dgm:spPr/>
    </dgm:pt>
  </dgm:ptLst>
  <dgm:cxnLst>
    <dgm:cxn modelId="{CAE03284-B0A1-4568-AF0B-E79082EDEC42}" srcId="{B63C5618-09CC-4BA1-ADDB-33D3CAF7A633}" destId="{ED8921D7-2BD4-4A0A-BEE3-D17CCE7AE536}" srcOrd="1" destOrd="0" parTransId="{23A63542-3506-447E-B1BD-456D05B99E95}" sibTransId="{0C0FBE7E-25E2-45BA-8E74-01280224AA36}"/>
    <dgm:cxn modelId="{F45AC3E3-74AC-4F90-AB7D-5B7A5338A00B}" type="presOf" srcId="{D3B287B3-9A01-4252-B370-F07C22F4738C}" destId="{D94867BA-9BAD-4243-84B3-6EAEFB310E66}" srcOrd="0" destOrd="0" presId="urn:microsoft.com/office/officeart/2005/8/layout/hierarchy1"/>
    <dgm:cxn modelId="{2BA2FD0F-7FF4-4B59-8913-65AAB714CE6E}" srcId="{B63C5618-09CC-4BA1-ADDB-33D3CAF7A633}" destId="{D3B287B3-9A01-4252-B370-F07C22F4738C}" srcOrd="0" destOrd="0" parTransId="{3F4616B0-C617-43ED-80B9-96F7262699F3}" sibTransId="{BA71A8EA-A297-41BA-90E6-18EFA77C1EE9}"/>
    <dgm:cxn modelId="{50FECEC3-3921-4BF0-B023-0B269F0A2E2C}" srcId="{B63C5618-09CC-4BA1-ADDB-33D3CAF7A633}" destId="{362A6AB4-31A1-47F0-B3EC-ED8BD9E78F5D}" srcOrd="3" destOrd="0" parTransId="{4CE76912-B225-4E46-85B9-959AC1278623}" sibTransId="{4F875209-EDCE-4249-B5E7-E610CE00C300}"/>
    <dgm:cxn modelId="{8E68C9F9-CCA3-4943-816E-90DFB2484954}" type="presOf" srcId="{362A6AB4-31A1-47F0-B3EC-ED8BD9E78F5D}" destId="{A6C9F285-C72A-424F-8170-6B4617E2D989}" srcOrd="0" destOrd="0" presId="urn:microsoft.com/office/officeart/2005/8/layout/hierarchy1"/>
    <dgm:cxn modelId="{82E9EB5F-FCC2-4BF5-AEAE-955D0AF621D6}" type="presOf" srcId="{DC8B943A-E80B-4A29-B571-3E533C8BED5D}" destId="{D96E8C2C-80CA-4BAC-B32B-2B04F96A640D}" srcOrd="0" destOrd="0" presId="urn:microsoft.com/office/officeart/2005/8/layout/hierarchy1"/>
    <dgm:cxn modelId="{2C979176-E13C-4C9F-8994-DF879E8E9571}" srcId="{B63C5618-09CC-4BA1-ADDB-33D3CAF7A633}" destId="{DC8B943A-E80B-4A29-B571-3E533C8BED5D}" srcOrd="2" destOrd="0" parTransId="{7FECBB96-BF8F-4E05-8AB3-943CE9060013}" sibTransId="{75000FFC-F0B5-43FC-A848-B8C4FC0D67E0}"/>
    <dgm:cxn modelId="{406C6EA5-0696-43A7-9947-D8F824306122}" type="presOf" srcId="{B63C5618-09CC-4BA1-ADDB-33D3CAF7A633}" destId="{1E3D4703-4701-4503-904F-68DB0950BFCE}" srcOrd="0" destOrd="0" presId="urn:microsoft.com/office/officeart/2005/8/layout/hierarchy1"/>
    <dgm:cxn modelId="{F43DA0AF-F4D5-4A4F-BFC2-74C22FCCB18F}" type="presOf" srcId="{ED8921D7-2BD4-4A0A-BEE3-D17CCE7AE536}" destId="{5872B579-CC52-49D3-A639-184F40702344}" srcOrd="0" destOrd="0" presId="urn:microsoft.com/office/officeart/2005/8/layout/hierarchy1"/>
    <dgm:cxn modelId="{1915A723-53BC-4671-8ED3-F52446D889FC}" type="presParOf" srcId="{1E3D4703-4701-4503-904F-68DB0950BFCE}" destId="{112BAF93-E6D1-4011-923C-D45E7FE12612}" srcOrd="0" destOrd="0" presId="urn:microsoft.com/office/officeart/2005/8/layout/hierarchy1"/>
    <dgm:cxn modelId="{9C68F10F-52D1-4057-8A23-AE47EF6BCDE0}" type="presParOf" srcId="{112BAF93-E6D1-4011-923C-D45E7FE12612}" destId="{99CBD394-8F28-4439-9496-B3CFC806DC37}" srcOrd="0" destOrd="0" presId="urn:microsoft.com/office/officeart/2005/8/layout/hierarchy1"/>
    <dgm:cxn modelId="{E61824E9-A731-4ED9-B16B-353DCF4E39E2}" type="presParOf" srcId="{99CBD394-8F28-4439-9496-B3CFC806DC37}" destId="{429262F0-CF20-4DB5-BB10-C132A86155E4}" srcOrd="0" destOrd="0" presId="urn:microsoft.com/office/officeart/2005/8/layout/hierarchy1"/>
    <dgm:cxn modelId="{417AD8EE-41AD-4689-8F2D-59A26D44CC66}" type="presParOf" srcId="{99CBD394-8F28-4439-9496-B3CFC806DC37}" destId="{D94867BA-9BAD-4243-84B3-6EAEFB310E66}" srcOrd="1" destOrd="0" presId="urn:microsoft.com/office/officeart/2005/8/layout/hierarchy1"/>
    <dgm:cxn modelId="{DC1565F2-22C8-412C-8725-106CAA8C9B9C}" type="presParOf" srcId="{112BAF93-E6D1-4011-923C-D45E7FE12612}" destId="{FD95E15B-769D-4A88-8031-7BD81815EB4E}" srcOrd="1" destOrd="0" presId="urn:microsoft.com/office/officeart/2005/8/layout/hierarchy1"/>
    <dgm:cxn modelId="{D2423B3E-1E89-432E-9EA9-F881458E2835}" type="presParOf" srcId="{1E3D4703-4701-4503-904F-68DB0950BFCE}" destId="{6915DE27-85E5-4576-9AAD-54F4AD62EC2B}" srcOrd="1" destOrd="0" presId="urn:microsoft.com/office/officeart/2005/8/layout/hierarchy1"/>
    <dgm:cxn modelId="{18A9F7AC-0C61-4850-AA68-07E0343AE263}" type="presParOf" srcId="{6915DE27-85E5-4576-9AAD-54F4AD62EC2B}" destId="{D8852A47-330C-483A-8E21-D4BD674C39D6}" srcOrd="0" destOrd="0" presId="urn:microsoft.com/office/officeart/2005/8/layout/hierarchy1"/>
    <dgm:cxn modelId="{CAEBBFD6-8946-4AB4-861D-8D7D4AC30D43}" type="presParOf" srcId="{D8852A47-330C-483A-8E21-D4BD674C39D6}" destId="{B86C3F7E-B190-40D5-81FC-9A04FCDE355D}" srcOrd="0" destOrd="0" presId="urn:microsoft.com/office/officeart/2005/8/layout/hierarchy1"/>
    <dgm:cxn modelId="{04E9D5FA-F69D-4832-85F5-ADAC4DE781F7}" type="presParOf" srcId="{D8852A47-330C-483A-8E21-D4BD674C39D6}" destId="{5872B579-CC52-49D3-A639-184F40702344}" srcOrd="1" destOrd="0" presId="urn:microsoft.com/office/officeart/2005/8/layout/hierarchy1"/>
    <dgm:cxn modelId="{18267430-0AE2-4CA8-9D3E-B9010C9A2E59}" type="presParOf" srcId="{6915DE27-85E5-4576-9AAD-54F4AD62EC2B}" destId="{7A2073D7-5C57-4F7F-AAF7-36F86D97FCCB}" srcOrd="1" destOrd="0" presId="urn:microsoft.com/office/officeart/2005/8/layout/hierarchy1"/>
    <dgm:cxn modelId="{D66E1D67-9405-425E-8BD6-995DD9A4F2A1}" type="presParOf" srcId="{1E3D4703-4701-4503-904F-68DB0950BFCE}" destId="{0B5D4527-FC52-4C40-92A1-AD42912484F6}" srcOrd="2" destOrd="0" presId="urn:microsoft.com/office/officeart/2005/8/layout/hierarchy1"/>
    <dgm:cxn modelId="{21836855-2288-4CDB-9304-EB3A33F86BED}" type="presParOf" srcId="{0B5D4527-FC52-4C40-92A1-AD42912484F6}" destId="{67C21E6D-E83C-48EE-A99B-E93A8EDBD48E}" srcOrd="0" destOrd="0" presId="urn:microsoft.com/office/officeart/2005/8/layout/hierarchy1"/>
    <dgm:cxn modelId="{47FE4B9A-B0AB-4847-A129-B3B69FB8DF6B}" type="presParOf" srcId="{67C21E6D-E83C-48EE-A99B-E93A8EDBD48E}" destId="{AB85A058-3259-4998-B5D4-20A665A4FB88}" srcOrd="0" destOrd="0" presId="urn:microsoft.com/office/officeart/2005/8/layout/hierarchy1"/>
    <dgm:cxn modelId="{E3AC32C9-B904-4EE4-BB2C-38761FDF5CC8}" type="presParOf" srcId="{67C21E6D-E83C-48EE-A99B-E93A8EDBD48E}" destId="{D96E8C2C-80CA-4BAC-B32B-2B04F96A640D}" srcOrd="1" destOrd="0" presId="urn:microsoft.com/office/officeart/2005/8/layout/hierarchy1"/>
    <dgm:cxn modelId="{2F58E22E-FD83-4460-9E63-0619F71AB919}" type="presParOf" srcId="{0B5D4527-FC52-4C40-92A1-AD42912484F6}" destId="{818451A8-342F-43E3-AFDA-51FC6420470A}" srcOrd="1" destOrd="0" presId="urn:microsoft.com/office/officeart/2005/8/layout/hierarchy1"/>
    <dgm:cxn modelId="{F401B645-496A-44AB-8F6E-8435D8A89C59}" type="presParOf" srcId="{1E3D4703-4701-4503-904F-68DB0950BFCE}" destId="{B1931449-A5CE-4135-956F-F01ECBA61E93}" srcOrd="3" destOrd="0" presId="urn:microsoft.com/office/officeart/2005/8/layout/hierarchy1"/>
    <dgm:cxn modelId="{CD542F2C-8AC0-4DCD-9749-5BA858D6EABF}" type="presParOf" srcId="{B1931449-A5CE-4135-956F-F01ECBA61E93}" destId="{39834D19-5B4C-4D94-A21D-0EAE61177D02}" srcOrd="0" destOrd="0" presId="urn:microsoft.com/office/officeart/2005/8/layout/hierarchy1"/>
    <dgm:cxn modelId="{600D96B8-39CE-4663-9169-4618CE756165}" type="presParOf" srcId="{39834D19-5B4C-4D94-A21D-0EAE61177D02}" destId="{E73FCCA5-3838-4277-9902-EE7828F25EF3}" srcOrd="0" destOrd="0" presId="urn:microsoft.com/office/officeart/2005/8/layout/hierarchy1"/>
    <dgm:cxn modelId="{6D233B43-1576-4991-9BA6-CB816D6BE6C5}" type="presParOf" srcId="{39834D19-5B4C-4D94-A21D-0EAE61177D02}" destId="{A6C9F285-C72A-424F-8170-6B4617E2D989}" srcOrd="1" destOrd="0" presId="urn:microsoft.com/office/officeart/2005/8/layout/hierarchy1"/>
    <dgm:cxn modelId="{71F5F6E0-F06B-41CF-99EA-488E9F56102E}" type="presParOf" srcId="{B1931449-A5CE-4135-956F-F01ECBA61E93}" destId="{A6562BFE-1675-466B-83E7-73D553411D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F4850-BBDD-4F01-8900-32865A2C432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ED754BF-D499-465C-A470-71304A5C5455}">
      <dgm:prSet phldrT="[Κείμενο]" custT="1"/>
      <dgm:spPr/>
      <dgm:t>
        <a:bodyPr/>
        <a:lstStyle/>
        <a:p>
          <a:r>
            <a:rPr lang="el-GR" sz="1800" b="1" dirty="0">
              <a:solidFill>
                <a:srgbClr val="00B050"/>
              </a:solidFill>
              <a:latin typeface="Comic Sans MS" panose="030F0702030302020204" pitchFamily="66" charset="0"/>
            </a:rPr>
            <a:t>ΤΑΚΤΙΚΕΣ ΕΙΣΟΔΗΜΑΤΙΚΕΣ ΡΟΕΣ</a:t>
          </a:r>
        </a:p>
        <a:p>
          <a:r>
            <a:rPr lang="el-GR" sz="1800" b="1" dirty="0">
              <a:solidFill>
                <a:srgbClr val="00B050"/>
              </a:solidFill>
              <a:latin typeface="Comic Sans MS" panose="030F0702030302020204" pitchFamily="66" charset="0"/>
            </a:rPr>
            <a:t>ΚΑΤΟΧΗ ΤΟΥ ΠΕΡΙΟΥΣΙΑΚΟΥ ΣΤΟΙΧΕΙΟΥ</a:t>
          </a:r>
        </a:p>
        <a:p>
          <a:r>
            <a:rPr lang="el-GR" sz="1800" b="1" dirty="0">
              <a:solidFill>
                <a:srgbClr val="00B050"/>
              </a:solidFill>
              <a:latin typeface="Comic Sans MS" panose="030F0702030302020204" pitchFamily="66" charset="0"/>
            </a:rPr>
            <a:t>ΑΥΞΗΣΗ ΑΞΙΑΣ ΠΕΡΙΟΥΣΙΑΚΟΥ ΣΤΟΙΧΕΙΟΥ ΛΟΓΩ ΑΝΑΤΙΜΗΣΕΩΝ</a:t>
          </a:r>
        </a:p>
      </dgm:t>
    </dgm:pt>
    <dgm:pt modelId="{CA74CA28-B36A-4E6E-9EB3-A649F808BC40}" type="parTrans" cxnId="{0C5D1F86-3822-4875-8544-A0AFC9381736}">
      <dgm:prSet/>
      <dgm:spPr/>
      <dgm:t>
        <a:bodyPr/>
        <a:lstStyle/>
        <a:p>
          <a:endParaRPr lang="el-GR"/>
        </a:p>
      </dgm:t>
    </dgm:pt>
    <dgm:pt modelId="{BA695991-FED5-4BCB-82E5-B6A525D632B4}" type="sibTrans" cxnId="{0C5D1F86-3822-4875-8544-A0AFC9381736}">
      <dgm:prSet/>
      <dgm:spPr/>
      <dgm:t>
        <a:bodyPr/>
        <a:lstStyle/>
        <a:p>
          <a:endParaRPr lang="el-GR"/>
        </a:p>
      </dgm:t>
    </dgm:pt>
    <dgm:pt modelId="{A031F7A9-C47E-424C-9208-AA5A08117A17}">
      <dgm:prSet phldrT="[Κείμενο]" custT="1"/>
      <dgm:spPr/>
      <dgm:t>
        <a:bodyPr/>
        <a:lstStyle/>
        <a:p>
          <a:r>
            <a:rPr lang="el-GR" sz="1800" b="1" dirty="0">
              <a:solidFill>
                <a:srgbClr val="FF0000"/>
              </a:solidFill>
              <a:latin typeface="Comic Sans MS" panose="030F0702030302020204" pitchFamily="66" charset="0"/>
            </a:rPr>
            <a:t>ΑΠΑΙΤΕΙ ΥΨΗΛΑ ΚΕΦΑΛΑΙΑ</a:t>
          </a:r>
        </a:p>
        <a:p>
          <a:r>
            <a:rPr lang="el-GR" sz="1800" b="1" dirty="0">
              <a:solidFill>
                <a:srgbClr val="FF0000"/>
              </a:solidFill>
              <a:latin typeface="Comic Sans MS" panose="030F0702030302020204" pitchFamily="66" charset="0"/>
            </a:rPr>
            <a:t>ΡΙΣΚΟ ΜΗ ΕΥΡΕΣΗΣ ΕΝΟΙΚΙΑΣΤΩΝ</a:t>
          </a:r>
        </a:p>
        <a:p>
          <a:r>
            <a:rPr lang="el-GR" sz="1800" b="1" dirty="0">
              <a:solidFill>
                <a:srgbClr val="FF0000"/>
              </a:solidFill>
              <a:latin typeface="Comic Sans MS" panose="030F0702030302020204" pitchFamily="66" charset="0"/>
            </a:rPr>
            <a:t>ΑΠΑΙΤΕΙ ΓΝΩΣΗ ΤΗΣ ΑΓΟΡΑΣ</a:t>
          </a:r>
        </a:p>
        <a:p>
          <a:r>
            <a:rPr lang="el-GR" sz="1800" b="1" dirty="0">
              <a:solidFill>
                <a:srgbClr val="FF0000"/>
              </a:solidFill>
              <a:latin typeface="Comic Sans MS" panose="030F0702030302020204" pitchFamily="66" charset="0"/>
            </a:rPr>
            <a:t>ΥΨΗΛΟ ΔΙΑΧΕΙΡΙΣΤΙΚΟ ΚΟΣΤΟΣ</a:t>
          </a:r>
        </a:p>
        <a:p>
          <a:r>
            <a:rPr lang="el-GR" sz="1800" b="1" dirty="0">
              <a:solidFill>
                <a:srgbClr val="FF0000"/>
              </a:solidFill>
              <a:latin typeface="Comic Sans MS" panose="030F0702030302020204" pitchFamily="66" charset="0"/>
            </a:rPr>
            <a:t>ΦΘΟΡΕΣ</a:t>
          </a:r>
        </a:p>
        <a:p>
          <a:r>
            <a:rPr lang="el-GR" sz="1800" b="1" dirty="0">
              <a:solidFill>
                <a:srgbClr val="FF0000"/>
              </a:solidFill>
              <a:latin typeface="Comic Sans MS" panose="030F0702030302020204" pitchFamily="66" charset="0"/>
            </a:rPr>
            <a:t>ΧΑΜΗΛΗΣ ΡΕΥΣΤΟΤΗΤΑΣ ΕΠΕΝΔΥΣΗ</a:t>
          </a:r>
        </a:p>
        <a:p>
          <a:endParaRPr lang="el-GR" sz="2000" dirty="0"/>
        </a:p>
      </dgm:t>
    </dgm:pt>
    <dgm:pt modelId="{B38FF579-B9E9-4940-85C4-8DE50A99A8F5}" type="parTrans" cxnId="{5BE4160D-7406-44ED-B305-26093C983224}">
      <dgm:prSet/>
      <dgm:spPr/>
      <dgm:t>
        <a:bodyPr/>
        <a:lstStyle/>
        <a:p>
          <a:endParaRPr lang="el-GR"/>
        </a:p>
      </dgm:t>
    </dgm:pt>
    <dgm:pt modelId="{13F4979F-5561-48F4-9542-5ED7E06B023E}" type="sibTrans" cxnId="{5BE4160D-7406-44ED-B305-26093C983224}">
      <dgm:prSet/>
      <dgm:spPr/>
      <dgm:t>
        <a:bodyPr/>
        <a:lstStyle/>
        <a:p>
          <a:endParaRPr lang="el-GR"/>
        </a:p>
      </dgm:t>
    </dgm:pt>
    <dgm:pt modelId="{BA9A61E2-A5D3-4D01-BFEB-6F75CF0C866F}" type="pres">
      <dgm:prSet presAssocID="{549F4850-BBDD-4F01-8900-32865A2C43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8BC6D4D-AE62-430A-B077-A8467CF7D355}" type="pres">
      <dgm:prSet presAssocID="{549F4850-BBDD-4F01-8900-32865A2C432D}" presName="divider" presStyleLbl="fgShp" presStyleIdx="0" presStyleCnt="1"/>
      <dgm:spPr/>
    </dgm:pt>
    <dgm:pt modelId="{5388D1C9-39B6-404A-9262-7738FCB96EFB}" type="pres">
      <dgm:prSet presAssocID="{0ED754BF-D499-465C-A470-71304A5C5455}" presName="downArrow" presStyleLbl="node1" presStyleIdx="0" presStyleCnt="2" custLinFactY="47306" custLinFactNeighborX="15345" custLinFactNeighborY="100000"/>
      <dgm:spPr>
        <a:solidFill>
          <a:srgbClr val="FF0000"/>
        </a:solidFill>
      </dgm:spPr>
    </dgm:pt>
    <dgm:pt modelId="{A3A64D25-1E50-4BB0-9566-D1F46D76FDE0}" type="pres">
      <dgm:prSet presAssocID="{0ED754BF-D499-465C-A470-71304A5C5455}" presName="downArrowText" presStyleLbl="revTx" presStyleIdx="0" presStyleCnt="2" custScaleX="168836" custLinFactX="-12425" custLinFactNeighborX="-100000" custLinFactNeighborY="12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5AF1F0-6753-44C5-9B7A-73FDCD8D8958}" type="pres">
      <dgm:prSet presAssocID="{A031F7A9-C47E-424C-9208-AA5A08117A17}" presName="upArrow" presStyleLbl="node1" presStyleIdx="1" presStyleCnt="2" custLinFactY="-55547" custLinFactNeighborX="7388" custLinFactNeighborY="-100000"/>
      <dgm:spPr>
        <a:solidFill>
          <a:srgbClr val="00B050"/>
        </a:solidFill>
      </dgm:spPr>
    </dgm:pt>
    <dgm:pt modelId="{C2C02DDB-BDD3-4DCE-8598-877A5A2F08AB}" type="pres">
      <dgm:prSet presAssocID="{A031F7A9-C47E-424C-9208-AA5A08117A17}" presName="upArrowText" presStyleLbl="revTx" presStyleIdx="1" presStyleCnt="2" custScaleX="179199" custScaleY="91306" custLinFactX="21097" custLinFactNeighborX="100000" custLinFactNeighborY="53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454062F-35B7-49E6-9DD5-85A81AF6DFA2}" type="presOf" srcId="{549F4850-BBDD-4F01-8900-32865A2C432D}" destId="{BA9A61E2-A5D3-4D01-BFEB-6F75CF0C866F}" srcOrd="0" destOrd="0" presId="urn:microsoft.com/office/officeart/2005/8/layout/arrow3"/>
    <dgm:cxn modelId="{0C5D1F86-3822-4875-8544-A0AFC9381736}" srcId="{549F4850-BBDD-4F01-8900-32865A2C432D}" destId="{0ED754BF-D499-465C-A470-71304A5C5455}" srcOrd="0" destOrd="0" parTransId="{CA74CA28-B36A-4E6E-9EB3-A649F808BC40}" sibTransId="{BA695991-FED5-4BCB-82E5-B6A525D632B4}"/>
    <dgm:cxn modelId="{5BE4160D-7406-44ED-B305-26093C983224}" srcId="{549F4850-BBDD-4F01-8900-32865A2C432D}" destId="{A031F7A9-C47E-424C-9208-AA5A08117A17}" srcOrd="1" destOrd="0" parTransId="{B38FF579-B9E9-4940-85C4-8DE50A99A8F5}" sibTransId="{13F4979F-5561-48F4-9542-5ED7E06B023E}"/>
    <dgm:cxn modelId="{60480352-D0B3-4AB7-8E6D-500BE05B740B}" type="presOf" srcId="{A031F7A9-C47E-424C-9208-AA5A08117A17}" destId="{C2C02DDB-BDD3-4DCE-8598-877A5A2F08AB}" srcOrd="0" destOrd="0" presId="urn:microsoft.com/office/officeart/2005/8/layout/arrow3"/>
    <dgm:cxn modelId="{694F4DA9-84DD-4453-89E4-CD79EEFF68D7}" type="presOf" srcId="{0ED754BF-D499-465C-A470-71304A5C5455}" destId="{A3A64D25-1E50-4BB0-9566-D1F46D76FDE0}" srcOrd="0" destOrd="0" presId="urn:microsoft.com/office/officeart/2005/8/layout/arrow3"/>
    <dgm:cxn modelId="{EDAAA5E8-1F16-4637-8F21-CF30D33E4A6F}" type="presParOf" srcId="{BA9A61E2-A5D3-4D01-BFEB-6F75CF0C866F}" destId="{58BC6D4D-AE62-430A-B077-A8467CF7D355}" srcOrd="0" destOrd="0" presId="urn:microsoft.com/office/officeart/2005/8/layout/arrow3"/>
    <dgm:cxn modelId="{23B35041-7A07-41C8-9987-3BFC5AB463D0}" type="presParOf" srcId="{BA9A61E2-A5D3-4D01-BFEB-6F75CF0C866F}" destId="{5388D1C9-39B6-404A-9262-7738FCB96EFB}" srcOrd="1" destOrd="0" presId="urn:microsoft.com/office/officeart/2005/8/layout/arrow3"/>
    <dgm:cxn modelId="{93CB2C47-D6CC-4350-A518-FBDE930CED90}" type="presParOf" srcId="{BA9A61E2-A5D3-4D01-BFEB-6F75CF0C866F}" destId="{A3A64D25-1E50-4BB0-9566-D1F46D76FDE0}" srcOrd="2" destOrd="0" presId="urn:microsoft.com/office/officeart/2005/8/layout/arrow3"/>
    <dgm:cxn modelId="{114ED521-F684-4A19-B5BA-8D96167ED990}" type="presParOf" srcId="{BA9A61E2-A5D3-4D01-BFEB-6F75CF0C866F}" destId="{C55AF1F0-6753-44C5-9B7A-73FDCD8D8958}" srcOrd="3" destOrd="0" presId="urn:microsoft.com/office/officeart/2005/8/layout/arrow3"/>
    <dgm:cxn modelId="{692E8850-774B-44F1-A7BF-A03B3A3D36F4}" type="presParOf" srcId="{BA9A61E2-A5D3-4D01-BFEB-6F75CF0C866F}" destId="{C2C02DDB-BDD3-4DCE-8598-877A5A2F08A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C5618-09CC-4BA1-ADDB-33D3CAF7A633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B287B3-9A01-4252-B370-F07C22F4738C}">
      <dgm:prSet/>
      <dgm:spPr/>
      <dgm:t>
        <a:bodyPr/>
        <a:lstStyle/>
        <a:p>
          <a:r>
            <a:rPr lang="en-US"/>
            <a:t>HOUSE FLIPPING</a:t>
          </a:r>
          <a:endParaRPr lang="en-US" dirty="0"/>
        </a:p>
      </dgm:t>
    </dgm:pt>
    <dgm:pt modelId="{3F4616B0-C617-43ED-80B9-96F7262699F3}" type="parTrans" cxnId="{2BA2FD0F-7FF4-4B59-8913-65AAB714CE6E}">
      <dgm:prSet/>
      <dgm:spPr/>
      <dgm:t>
        <a:bodyPr/>
        <a:lstStyle/>
        <a:p>
          <a:endParaRPr lang="en-US"/>
        </a:p>
      </dgm:t>
    </dgm:pt>
    <dgm:pt modelId="{BA71A8EA-A297-41BA-90E6-18EFA77C1EE9}" type="sibTrans" cxnId="{2BA2FD0F-7FF4-4B59-8913-65AAB714CE6E}">
      <dgm:prSet/>
      <dgm:spPr/>
      <dgm:t>
        <a:bodyPr/>
        <a:lstStyle/>
        <a:p>
          <a:endParaRPr lang="en-US"/>
        </a:p>
      </dgm:t>
    </dgm:pt>
    <dgm:pt modelId="{ED8921D7-2BD4-4A0A-BEE3-D17CCE7AE536}">
      <dgm:prSet/>
      <dgm:spPr/>
      <dgm:t>
        <a:bodyPr/>
        <a:lstStyle/>
        <a:p>
          <a:r>
            <a:rPr lang="en-US"/>
            <a:t>BUY N’ HOLD</a:t>
          </a:r>
          <a:endParaRPr lang="en-US" dirty="0"/>
        </a:p>
      </dgm:t>
    </dgm:pt>
    <dgm:pt modelId="{23A63542-3506-447E-B1BD-456D05B99E95}" type="parTrans" cxnId="{CAE03284-B0A1-4568-AF0B-E79082EDEC42}">
      <dgm:prSet/>
      <dgm:spPr/>
      <dgm:t>
        <a:bodyPr/>
        <a:lstStyle/>
        <a:p>
          <a:endParaRPr lang="en-US"/>
        </a:p>
      </dgm:t>
    </dgm:pt>
    <dgm:pt modelId="{0C0FBE7E-25E2-45BA-8E74-01280224AA36}" type="sibTrans" cxnId="{CAE03284-B0A1-4568-AF0B-E79082EDEC42}">
      <dgm:prSet/>
      <dgm:spPr/>
      <dgm:t>
        <a:bodyPr/>
        <a:lstStyle/>
        <a:p>
          <a:endParaRPr lang="en-US"/>
        </a:p>
      </dgm:t>
    </dgm:pt>
    <dgm:pt modelId="{9BA84EFD-4F28-4077-9835-940ED627AE75}" type="pres">
      <dgm:prSet presAssocID="{B63C5618-09CC-4BA1-ADDB-33D3CAF7A6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70945FA-DC7A-491B-9279-96E80D5E5487}" type="pres">
      <dgm:prSet presAssocID="{D3B287B3-9A01-4252-B370-F07C22F473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FF47F9-14C7-4F6F-9463-899A2C0B146D}" type="pres">
      <dgm:prSet presAssocID="{D3B287B3-9A01-4252-B370-F07C22F4738C}" presName="spNode" presStyleCnt="0"/>
      <dgm:spPr/>
    </dgm:pt>
    <dgm:pt modelId="{F1C9C902-CA46-4359-B395-0B95D93506C2}" type="pres">
      <dgm:prSet presAssocID="{BA71A8EA-A297-41BA-90E6-18EFA77C1EE9}" presName="sibTrans" presStyleLbl="sibTrans1D1" presStyleIdx="0" presStyleCnt="2"/>
      <dgm:spPr/>
      <dgm:t>
        <a:bodyPr/>
        <a:lstStyle/>
        <a:p>
          <a:endParaRPr lang="el-GR"/>
        </a:p>
      </dgm:t>
    </dgm:pt>
    <dgm:pt modelId="{13A3BD8B-F955-42AC-A0A1-E1024FAEDCE0}" type="pres">
      <dgm:prSet presAssocID="{ED8921D7-2BD4-4A0A-BEE3-D17CCE7AE53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B51003-43D1-48C6-9ADA-45436EE17B65}" type="pres">
      <dgm:prSet presAssocID="{ED8921D7-2BD4-4A0A-BEE3-D17CCE7AE536}" presName="spNode" presStyleCnt="0"/>
      <dgm:spPr/>
    </dgm:pt>
    <dgm:pt modelId="{9D499D60-F6CB-4DB4-BED6-8BA2A8B960FE}" type="pres">
      <dgm:prSet presAssocID="{0C0FBE7E-25E2-45BA-8E74-01280224AA36}" presName="sibTrans" presStyleLbl="sibTrans1D1" presStyleIdx="1" presStyleCnt="2"/>
      <dgm:spPr/>
      <dgm:t>
        <a:bodyPr/>
        <a:lstStyle/>
        <a:p>
          <a:endParaRPr lang="el-GR"/>
        </a:p>
      </dgm:t>
    </dgm:pt>
  </dgm:ptLst>
  <dgm:cxnLst>
    <dgm:cxn modelId="{20679261-010F-40FC-9AF2-BB220D9E9285}" type="presOf" srcId="{D3B287B3-9A01-4252-B370-F07C22F4738C}" destId="{A70945FA-DC7A-491B-9279-96E80D5E5487}" srcOrd="0" destOrd="0" presId="urn:microsoft.com/office/officeart/2005/8/layout/cycle6"/>
    <dgm:cxn modelId="{2BA2FD0F-7FF4-4B59-8913-65AAB714CE6E}" srcId="{B63C5618-09CC-4BA1-ADDB-33D3CAF7A633}" destId="{D3B287B3-9A01-4252-B370-F07C22F4738C}" srcOrd="0" destOrd="0" parTransId="{3F4616B0-C617-43ED-80B9-96F7262699F3}" sibTransId="{BA71A8EA-A297-41BA-90E6-18EFA77C1EE9}"/>
    <dgm:cxn modelId="{CAE03284-B0A1-4568-AF0B-E79082EDEC42}" srcId="{B63C5618-09CC-4BA1-ADDB-33D3CAF7A633}" destId="{ED8921D7-2BD4-4A0A-BEE3-D17CCE7AE536}" srcOrd="1" destOrd="0" parTransId="{23A63542-3506-447E-B1BD-456D05B99E95}" sibTransId="{0C0FBE7E-25E2-45BA-8E74-01280224AA36}"/>
    <dgm:cxn modelId="{797219CA-5826-4E54-BD2A-F50FEFD2CE49}" type="presOf" srcId="{B63C5618-09CC-4BA1-ADDB-33D3CAF7A633}" destId="{9BA84EFD-4F28-4077-9835-940ED627AE75}" srcOrd="0" destOrd="0" presId="urn:microsoft.com/office/officeart/2005/8/layout/cycle6"/>
    <dgm:cxn modelId="{34F07209-F111-46FE-8D07-AE18F3C6AD67}" type="presOf" srcId="{ED8921D7-2BD4-4A0A-BEE3-D17CCE7AE536}" destId="{13A3BD8B-F955-42AC-A0A1-E1024FAEDCE0}" srcOrd="0" destOrd="0" presId="urn:microsoft.com/office/officeart/2005/8/layout/cycle6"/>
    <dgm:cxn modelId="{5B09C6B0-CBA3-49D0-9C67-7F1D9FB45961}" type="presOf" srcId="{0C0FBE7E-25E2-45BA-8E74-01280224AA36}" destId="{9D499D60-F6CB-4DB4-BED6-8BA2A8B960FE}" srcOrd="0" destOrd="0" presId="urn:microsoft.com/office/officeart/2005/8/layout/cycle6"/>
    <dgm:cxn modelId="{D93F91E8-43A9-43A2-8072-B27C40ABA041}" type="presOf" srcId="{BA71A8EA-A297-41BA-90E6-18EFA77C1EE9}" destId="{F1C9C902-CA46-4359-B395-0B95D93506C2}" srcOrd="0" destOrd="0" presId="urn:microsoft.com/office/officeart/2005/8/layout/cycle6"/>
    <dgm:cxn modelId="{D724C476-AEBD-40C2-8893-5B8EF1DF15B8}" type="presParOf" srcId="{9BA84EFD-4F28-4077-9835-940ED627AE75}" destId="{A70945FA-DC7A-491B-9279-96E80D5E5487}" srcOrd="0" destOrd="0" presId="urn:microsoft.com/office/officeart/2005/8/layout/cycle6"/>
    <dgm:cxn modelId="{10D6773C-82C8-4346-B137-17C832F89CF6}" type="presParOf" srcId="{9BA84EFD-4F28-4077-9835-940ED627AE75}" destId="{56FF47F9-14C7-4F6F-9463-899A2C0B146D}" srcOrd="1" destOrd="0" presId="urn:microsoft.com/office/officeart/2005/8/layout/cycle6"/>
    <dgm:cxn modelId="{302434A0-7FD0-4D24-89EA-2D53DBE8FCC8}" type="presParOf" srcId="{9BA84EFD-4F28-4077-9835-940ED627AE75}" destId="{F1C9C902-CA46-4359-B395-0B95D93506C2}" srcOrd="2" destOrd="0" presId="urn:microsoft.com/office/officeart/2005/8/layout/cycle6"/>
    <dgm:cxn modelId="{B57A1BDF-C2BF-4BE8-B19D-A674BF372448}" type="presParOf" srcId="{9BA84EFD-4F28-4077-9835-940ED627AE75}" destId="{13A3BD8B-F955-42AC-A0A1-E1024FAEDCE0}" srcOrd="3" destOrd="0" presId="urn:microsoft.com/office/officeart/2005/8/layout/cycle6"/>
    <dgm:cxn modelId="{AA197F45-4686-4644-91C4-663BD2B22C91}" type="presParOf" srcId="{9BA84EFD-4F28-4077-9835-940ED627AE75}" destId="{DEB51003-43D1-48C6-9ADA-45436EE17B65}" srcOrd="4" destOrd="0" presId="urn:microsoft.com/office/officeart/2005/8/layout/cycle6"/>
    <dgm:cxn modelId="{07734375-B707-428A-9F08-D120939A7440}" type="presParOf" srcId="{9BA84EFD-4F28-4077-9835-940ED627AE75}" destId="{9D499D60-F6CB-4DB4-BED6-8BA2A8B960F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9F4850-BBDD-4F01-8900-32865A2C432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ED754BF-D499-465C-A470-71304A5C5455}">
      <dgm:prSet phldrT="[Κείμενο]" custT="1"/>
      <dgm:spPr/>
      <dgm:t>
        <a:bodyPr/>
        <a:lstStyle/>
        <a:p>
          <a:r>
            <a:rPr lang="el-GR" sz="2800" b="1" dirty="0">
              <a:solidFill>
                <a:srgbClr val="00B050"/>
              </a:solidFill>
              <a:latin typeface="Comic Sans MS" panose="030F0702030302020204" pitchFamily="66" charset="0"/>
            </a:rPr>
            <a:t>Χαμηλό κεφάλαιο εισόδου</a:t>
          </a:r>
        </a:p>
        <a:p>
          <a:r>
            <a:rPr lang="el-GR" sz="2800" b="1" dirty="0">
              <a:solidFill>
                <a:srgbClr val="00B050"/>
              </a:solidFill>
              <a:latin typeface="Comic Sans MS" panose="030F0702030302020204" pitchFamily="66" charset="0"/>
            </a:rPr>
            <a:t>Παθητικό εισόδημα</a:t>
          </a:r>
        </a:p>
      </dgm:t>
    </dgm:pt>
    <dgm:pt modelId="{CA74CA28-B36A-4E6E-9EB3-A649F808BC40}" type="parTrans" cxnId="{0C5D1F86-3822-4875-8544-A0AFC9381736}">
      <dgm:prSet/>
      <dgm:spPr/>
      <dgm:t>
        <a:bodyPr/>
        <a:lstStyle/>
        <a:p>
          <a:endParaRPr lang="el-GR"/>
        </a:p>
      </dgm:t>
    </dgm:pt>
    <dgm:pt modelId="{BA695991-FED5-4BCB-82E5-B6A525D632B4}" type="sibTrans" cxnId="{0C5D1F86-3822-4875-8544-A0AFC9381736}">
      <dgm:prSet/>
      <dgm:spPr/>
      <dgm:t>
        <a:bodyPr/>
        <a:lstStyle/>
        <a:p>
          <a:endParaRPr lang="el-GR"/>
        </a:p>
      </dgm:t>
    </dgm:pt>
    <dgm:pt modelId="{A031F7A9-C47E-424C-9208-AA5A08117A17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FF0000"/>
              </a:solidFill>
              <a:latin typeface="Comic Sans MS" panose="030F0702030302020204" pitchFamily="66" charset="0"/>
            </a:rPr>
            <a:t>Κατά βάση επένδυση χαμηλής ρευστότητας</a:t>
          </a:r>
        </a:p>
        <a:p>
          <a:r>
            <a:rPr lang="el-GR" sz="2400" b="1" dirty="0">
              <a:solidFill>
                <a:srgbClr val="FF0000"/>
              </a:solidFill>
              <a:latin typeface="Comic Sans MS" panose="030F0702030302020204" pitchFamily="66" charset="0"/>
            </a:rPr>
            <a:t>Δεν υπάρχει ρυθμιστικό πλαίσιο</a:t>
          </a:r>
        </a:p>
        <a:p>
          <a:r>
            <a:rPr lang="el-GR" sz="2400" b="1" dirty="0">
              <a:solidFill>
                <a:srgbClr val="FF0000"/>
              </a:solidFill>
              <a:latin typeface="Comic Sans MS" panose="030F0702030302020204" pitchFamily="66" charset="0"/>
            </a:rPr>
            <a:t>Δεν είναι ο κάτοχος του περιουσιακού στοιχείου</a:t>
          </a:r>
        </a:p>
        <a:p>
          <a:endParaRPr lang="el-GR" sz="2400" dirty="0"/>
        </a:p>
      </dgm:t>
    </dgm:pt>
    <dgm:pt modelId="{B38FF579-B9E9-4940-85C4-8DE50A99A8F5}" type="parTrans" cxnId="{5BE4160D-7406-44ED-B305-26093C983224}">
      <dgm:prSet/>
      <dgm:spPr/>
      <dgm:t>
        <a:bodyPr/>
        <a:lstStyle/>
        <a:p>
          <a:endParaRPr lang="el-GR"/>
        </a:p>
      </dgm:t>
    </dgm:pt>
    <dgm:pt modelId="{13F4979F-5561-48F4-9542-5ED7E06B023E}" type="sibTrans" cxnId="{5BE4160D-7406-44ED-B305-26093C983224}">
      <dgm:prSet/>
      <dgm:spPr/>
      <dgm:t>
        <a:bodyPr/>
        <a:lstStyle/>
        <a:p>
          <a:endParaRPr lang="el-GR"/>
        </a:p>
      </dgm:t>
    </dgm:pt>
    <dgm:pt modelId="{BA9A61E2-A5D3-4D01-BFEB-6F75CF0C866F}" type="pres">
      <dgm:prSet presAssocID="{549F4850-BBDD-4F01-8900-32865A2C43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8BC6D4D-AE62-430A-B077-A8467CF7D355}" type="pres">
      <dgm:prSet presAssocID="{549F4850-BBDD-4F01-8900-32865A2C432D}" presName="divider" presStyleLbl="fgShp" presStyleIdx="0" presStyleCnt="1"/>
      <dgm:spPr/>
    </dgm:pt>
    <dgm:pt modelId="{5388D1C9-39B6-404A-9262-7738FCB96EFB}" type="pres">
      <dgm:prSet presAssocID="{0ED754BF-D499-465C-A470-71304A5C5455}" presName="downArrow" presStyleLbl="node1" presStyleIdx="0" presStyleCnt="2" custLinFactY="47306" custLinFactNeighborX="15345" custLinFactNeighborY="100000"/>
      <dgm:spPr>
        <a:solidFill>
          <a:srgbClr val="FF0000"/>
        </a:solidFill>
      </dgm:spPr>
    </dgm:pt>
    <dgm:pt modelId="{A3A64D25-1E50-4BB0-9566-D1F46D76FDE0}" type="pres">
      <dgm:prSet presAssocID="{0ED754BF-D499-465C-A470-71304A5C5455}" presName="downArrowText" presStyleLbl="revTx" presStyleIdx="0" presStyleCnt="2" custScaleX="168836" custLinFactX="-12425" custLinFactNeighborX="-100000" custLinFactNeighborY="12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5AF1F0-6753-44C5-9B7A-73FDCD8D8958}" type="pres">
      <dgm:prSet presAssocID="{A031F7A9-C47E-424C-9208-AA5A08117A17}" presName="upArrow" presStyleLbl="node1" presStyleIdx="1" presStyleCnt="2" custLinFactY="-55547" custLinFactNeighborX="7388" custLinFactNeighborY="-100000"/>
      <dgm:spPr>
        <a:solidFill>
          <a:srgbClr val="00B050"/>
        </a:solidFill>
      </dgm:spPr>
    </dgm:pt>
    <dgm:pt modelId="{C2C02DDB-BDD3-4DCE-8598-877A5A2F08AB}" type="pres">
      <dgm:prSet presAssocID="{A031F7A9-C47E-424C-9208-AA5A08117A17}" presName="upArrowText" presStyleLbl="revTx" presStyleIdx="1" presStyleCnt="2" custScaleX="179199" custScaleY="91306" custLinFactX="21097" custLinFactNeighborX="100000" custLinFactNeighborY="53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454062F-35B7-49E6-9DD5-85A81AF6DFA2}" type="presOf" srcId="{549F4850-BBDD-4F01-8900-32865A2C432D}" destId="{BA9A61E2-A5D3-4D01-BFEB-6F75CF0C866F}" srcOrd="0" destOrd="0" presId="urn:microsoft.com/office/officeart/2005/8/layout/arrow3"/>
    <dgm:cxn modelId="{0C5D1F86-3822-4875-8544-A0AFC9381736}" srcId="{549F4850-BBDD-4F01-8900-32865A2C432D}" destId="{0ED754BF-D499-465C-A470-71304A5C5455}" srcOrd="0" destOrd="0" parTransId="{CA74CA28-B36A-4E6E-9EB3-A649F808BC40}" sibTransId="{BA695991-FED5-4BCB-82E5-B6A525D632B4}"/>
    <dgm:cxn modelId="{5BE4160D-7406-44ED-B305-26093C983224}" srcId="{549F4850-BBDD-4F01-8900-32865A2C432D}" destId="{A031F7A9-C47E-424C-9208-AA5A08117A17}" srcOrd="1" destOrd="0" parTransId="{B38FF579-B9E9-4940-85C4-8DE50A99A8F5}" sibTransId="{13F4979F-5561-48F4-9542-5ED7E06B023E}"/>
    <dgm:cxn modelId="{60480352-D0B3-4AB7-8E6D-500BE05B740B}" type="presOf" srcId="{A031F7A9-C47E-424C-9208-AA5A08117A17}" destId="{C2C02DDB-BDD3-4DCE-8598-877A5A2F08AB}" srcOrd="0" destOrd="0" presId="urn:microsoft.com/office/officeart/2005/8/layout/arrow3"/>
    <dgm:cxn modelId="{694F4DA9-84DD-4453-89E4-CD79EEFF68D7}" type="presOf" srcId="{0ED754BF-D499-465C-A470-71304A5C5455}" destId="{A3A64D25-1E50-4BB0-9566-D1F46D76FDE0}" srcOrd="0" destOrd="0" presId="urn:microsoft.com/office/officeart/2005/8/layout/arrow3"/>
    <dgm:cxn modelId="{EDAAA5E8-1F16-4637-8F21-CF30D33E4A6F}" type="presParOf" srcId="{BA9A61E2-A5D3-4D01-BFEB-6F75CF0C866F}" destId="{58BC6D4D-AE62-430A-B077-A8467CF7D355}" srcOrd="0" destOrd="0" presId="urn:microsoft.com/office/officeart/2005/8/layout/arrow3"/>
    <dgm:cxn modelId="{23B35041-7A07-41C8-9987-3BFC5AB463D0}" type="presParOf" srcId="{BA9A61E2-A5D3-4D01-BFEB-6F75CF0C866F}" destId="{5388D1C9-39B6-404A-9262-7738FCB96EFB}" srcOrd="1" destOrd="0" presId="urn:microsoft.com/office/officeart/2005/8/layout/arrow3"/>
    <dgm:cxn modelId="{93CB2C47-D6CC-4350-A518-FBDE930CED90}" type="presParOf" srcId="{BA9A61E2-A5D3-4D01-BFEB-6F75CF0C866F}" destId="{A3A64D25-1E50-4BB0-9566-D1F46D76FDE0}" srcOrd="2" destOrd="0" presId="urn:microsoft.com/office/officeart/2005/8/layout/arrow3"/>
    <dgm:cxn modelId="{114ED521-F684-4A19-B5BA-8D96167ED990}" type="presParOf" srcId="{BA9A61E2-A5D3-4D01-BFEB-6F75CF0C866F}" destId="{C55AF1F0-6753-44C5-9B7A-73FDCD8D8958}" srcOrd="3" destOrd="0" presId="urn:microsoft.com/office/officeart/2005/8/layout/arrow3"/>
    <dgm:cxn modelId="{692E8850-774B-44F1-A7BF-A03B3A3D36F4}" type="presParOf" srcId="{BA9A61E2-A5D3-4D01-BFEB-6F75CF0C866F}" destId="{C2C02DDB-BDD3-4DCE-8598-877A5A2F08A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3F50A-458D-4BB0-8D63-699ABA205C2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638FC3-A1B8-48D8-B710-B4861001F15A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Το 2020, 7 στα 10 άτομα (69,7%) στην Ε.Ε. ζούσαν σε ιδιόκτητη κατοικία.</a:t>
          </a:r>
          <a:endParaRPr lang="en-US" dirty="0">
            <a:latin typeface="Comic Sans MS" panose="030F0702030302020204" pitchFamily="66" charset="0"/>
          </a:endParaRPr>
        </a:p>
      </dgm:t>
    </dgm:pt>
    <dgm:pt modelId="{D2881D20-0116-4D20-95AE-629F7FDC45B2}" type="parTrans" cxnId="{48DD6E88-D076-4E62-83E3-A941596C9BCB}">
      <dgm:prSet/>
      <dgm:spPr/>
      <dgm:t>
        <a:bodyPr/>
        <a:lstStyle/>
        <a:p>
          <a:endParaRPr lang="en-US"/>
        </a:p>
      </dgm:t>
    </dgm:pt>
    <dgm:pt modelId="{132F8480-6734-43E0-8B90-31EFF04B9B50}" type="sibTrans" cxnId="{48DD6E88-D076-4E62-83E3-A941596C9BCB}">
      <dgm:prSet/>
      <dgm:spPr/>
      <dgm:t>
        <a:bodyPr/>
        <a:lstStyle/>
        <a:p>
          <a:endParaRPr lang="en-US"/>
        </a:p>
      </dgm:t>
    </dgm:pt>
    <dgm:pt modelId="{65602C82-00CD-40E0-AFCC-FE0BE572AAFE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Σε κάθε ένα από τα κράτη μέλη της Ε.Ε., τουλάχιστον το ήμισυ του πληθυσμού ζούσε σε ιδιόκτητη κατοικία.</a:t>
          </a:r>
          <a:endParaRPr lang="en-US" dirty="0">
            <a:latin typeface="Comic Sans MS" panose="030F0702030302020204" pitchFamily="66" charset="0"/>
          </a:endParaRPr>
        </a:p>
      </dgm:t>
    </dgm:pt>
    <dgm:pt modelId="{F1E1B31C-C568-4F65-BAF5-E564BF29EE68}" type="parTrans" cxnId="{A802F77A-6665-4792-8B02-B562C41EB5F2}">
      <dgm:prSet/>
      <dgm:spPr/>
      <dgm:t>
        <a:bodyPr/>
        <a:lstStyle/>
        <a:p>
          <a:endParaRPr lang="en-US"/>
        </a:p>
      </dgm:t>
    </dgm:pt>
    <dgm:pt modelId="{CFEBD084-C08A-41EA-A243-AD6A52F5762B}" type="sibTrans" cxnId="{A802F77A-6665-4792-8B02-B562C41EB5F2}">
      <dgm:prSet/>
      <dgm:spPr/>
      <dgm:t>
        <a:bodyPr/>
        <a:lstStyle/>
        <a:p>
          <a:endParaRPr lang="en-US"/>
        </a:p>
      </dgm:t>
    </dgm:pt>
    <dgm:pt modelId="{074ACF14-C4F1-48E1-8FDC-7926C00D5082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Το ποσοστό αυτό κυμαίνεται από 50,4% στη Γερμανία σε 96,1% στη Ρουμανία.</a:t>
          </a:r>
          <a:endParaRPr lang="en-US" dirty="0">
            <a:latin typeface="Comic Sans MS" panose="030F0702030302020204" pitchFamily="66" charset="0"/>
          </a:endParaRPr>
        </a:p>
      </dgm:t>
    </dgm:pt>
    <dgm:pt modelId="{1B71FE5E-6A63-4207-93B5-D58B92300E9C}" type="parTrans" cxnId="{61768C4D-11A3-48CA-B948-6EDC1DEFB862}">
      <dgm:prSet/>
      <dgm:spPr/>
      <dgm:t>
        <a:bodyPr/>
        <a:lstStyle/>
        <a:p>
          <a:endParaRPr lang="en-US"/>
        </a:p>
      </dgm:t>
    </dgm:pt>
    <dgm:pt modelId="{B4FEB3F4-F618-4413-B292-8A93652A60E2}" type="sibTrans" cxnId="{61768C4D-11A3-48CA-B948-6EDC1DEFB862}">
      <dgm:prSet/>
      <dgm:spPr/>
      <dgm:t>
        <a:bodyPr/>
        <a:lstStyle/>
        <a:p>
          <a:endParaRPr lang="en-US"/>
        </a:p>
      </dgm:t>
    </dgm:pt>
    <dgm:pt modelId="{6823FDC2-DFAF-454F-B359-2F464BB540B0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Σε τρία κράτη μέλη </a:t>
          </a:r>
          <a:r>
            <a:rPr lang="el-GR" b="0" dirty="0">
              <a:solidFill>
                <a:srgbClr val="FF0000"/>
              </a:solidFill>
              <a:latin typeface="Comic Sans MS" panose="030F0702030302020204" pitchFamily="66" charset="0"/>
            </a:rPr>
            <a:t>λιγότερο από το 60% </a:t>
          </a:r>
          <a:r>
            <a:rPr lang="el-GR" dirty="0">
              <a:latin typeface="Comic Sans MS" panose="030F0702030302020204" pitchFamily="66" charset="0"/>
            </a:rPr>
            <a:t>του πληθυσμού έχουν δική τους κατοικία: Γερμανία (50,4%), Αυστρία (55,3%) και Γαλλία (59,3%).</a:t>
          </a:r>
          <a:endParaRPr lang="en-US" dirty="0">
            <a:latin typeface="Comic Sans MS" panose="030F0702030302020204" pitchFamily="66" charset="0"/>
          </a:endParaRPr>
        </a:p>
      </dgm:t>
    </dgm:pt>
    <dgm:pt modelId="{F9BF9C2F-6555-4C5D-8B6C-9001A1B74B92}" type="parTrans" cxnId="{3DB5105C-3598-4AA3-9A15-CAD979640425}">
      <dgm:prSet/>
      <dgm:spPr/>
      <dgm:t>
        <a:bodyPr/>
        <a:lstStyle/>
        <a:p>
          <a:endParaRPr lang="en-US"/>
        </a:p>
      </dgm:t>
    </dgm:pt>
    <dgm:pt modelId="{FD245246-1CD3-41A7-A3AA-E8EACC6AF37B}" type="sibTrans" cxnId="{3DB5105C-3598-4AA3-9A15-CAD979640425}">
      <dgm:prSet/>
      <dgm:spPr/>
      <dgm:t>
        <a:bodyPr/>
        <a:lstStyle/>
        <a:p>
          <a:endParaRPr lang="en-US"/>
        </a:p>
      </dgm:t>
    </dgm:pt>
    <dgm:pt modelId="{771E151D-B29C-49E6-BD3F-79AC1C67AFD3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Σε τέσσερα κράτη μέλη </a:t>
          </a:r>
          <a:r>
            <a:rPr lang="el-GR" b="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περισσότερο από το 90%</a:t>
          </a:r>
          <a:r>
            <a:rPr lang="el-GR" b="1" dirty="0">
              <a:latin typeface="Comic Sans MS" panose="030F0702030302020204" pitchFamily="66" charset="0"/>
            </a:rPr>
            <a:t> </a:t>
          </a:r>
          <a:r>
            <a:rPr lang="el-GR" dirty="0">
              <a:latin typeface="Comic Sans MS" panose="030F0702030302020204" pitchFamily="66" charset="0"/>
            </a:rPr>
            <a:t>του πληθυσμού έχουν δική τους κατοικία: Ρουμανία (96,1%), Σλοβακία (92,3%), Κροατία (92,3%) και Λιθουανία (91,3%).</a:t>
          </a:r>
          <a:endParaRPr lang="en-US" dirty="0">
            <a:latin typeface="Comic Sans MS" panose="030F0702030302020204" pitchFamily="66" charset="0"/>
          </a:endParaRPr>
        </a:p>
      </dgm:t>
    </dgm:pt>
    <dgm:pt modelId="{3EC60BBD-4453-4A00-BBAE-2AC82DB0A66E}" type="parTrans" cxnId="{7BFE430B-FBB5-4B6C-A5ED-30A26D342582}">
      <dgm:prSet/>
      <dgm:spPr/>
      <dgm:t>
        <a:bodyPr/>
        <a:lstStyle/>
        <a:p>
          <a:endParaRPr lang="en-US"/>
        </a:p>
      </dgm:t>
    </dgm:pt>
    <dgm:pt modelId="{B29D62CD-AFE1-466D-B994-D8385E4E7955}" type="sibTrans" cxnId="{7BFE430B-FBB5-4B6C-A5ED-30A26D342582}">
      <dgm:prSet/>
      <dgm:spPr/>
      <dgm:t>
        <a:bodyPr/>
        <a:lstStyle/>
        <a:p>
          <a:endParaRPr lang="en-US"/>
        </a:p>
      </dgm:t>
    </dgm:pt>
    <dgm:pt modelId="{B4CE0EDF-0E17-4655-AA86-DE01EB35B95C}" type="pres">
      <dgm:prSet presAssocID="{6FF3F50A-458D-4BB0-8D63-699ABA205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8638DD1-2F1A-4CE0-ACAB-1D4BFF5517F5}" type="pres">
      <dgm:prSet presAssocID="{07638FC3-A1B8-48D8-B710-B4861001F1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2AED9E-7FF7-4C36-8570-37C8B27C0222}" type="pres">
      <dgm:prSet presAssocID="{132F8480-6734-43E0-8B90-31EFF04B9B50}" presName="spacer" presStyleCnt="0"/>
      <dgm:spPr/>
    </dgm:pt>
    <dgm:pt modelId="{7473D7A5-D89B-4D6C-85F7-1C939FAC0FD0}" type="pres">
      <dgm:prSet presAssocID="{65602C82-00CD-40E0-AFCC-FE0BE572AA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F4C98C-9F1E-476C-8986-E1B77AC9249F}" type="pres">
      <dgm:prSet presAssocID="{CFEBD084-C08A-41EA-A243-AD6A52F5762B}" presName="spacer" presStyleCnt="0"/>
      <dgm:spPr/>
    </dgm:pt>
    <dgm:pt modelId="{68D537E4-CF25-4178-AA6F-A1EC54D0C028}" type="pres">
      <dgm:prSet presAssocID="{074ACF14-C4F1-48E1-8FDC-7926C00D50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414A12-22E2-4269-919E-F4BAA415E189}" type="pres">
      <dgm:prSet presAssocID="{B4FEB3F4-F618-4413-B292-8A93652A60E2}" presName="spacer" presStyleCnt="0"/>
      <dgm:spPr/>
    </dgm:pt>
    <dgm:pt modelId="{04D89725-9B02-469A-A7A3-908B601F7501}" type="pres">
      <dgm:prSet presAssocID="{6823FDC2-DFAF-454F-B359-2F464BB540B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780DC5-0968-462B-B068-3B283D627320}" type="pres">
      <dgm:prSet presAssocID="{FD245246-1CD3-41A7-A3AA-E8EACC6AF37B}" presName="spacer" presStyleCnt="0"/>
      <dgm:spPr/>
    </dgm:pt>
    <dgm:pt modelId="{9B2F77AE-4CFA-4A27-9368-4D4171DEE0EC}" type="pres">
      <dgm:prSet presAssocID="{771E151D-B29C-49E6-BD3F-79AC1C67AF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D16F29E-4895-45AB-9B32-CC6253B3F6BB}" type="presOf" srcId="{6823FDC2-DFAF-454F-B359-2F464BB540B0}" destId="{04D89725-9B02-469A-A7A3-908B601F7501}" srcOrd="0" destOrd="0" presId="urn:microsoft.com/office/officeart/2005/8/layout/vList2"/>
    <dgm:cxn modelId="{61768C4D-11A3-48CA-B948-6EDC1DEFB862}" srcId="{6FF3F50A-458D-4BB0-8D63-699ABA205C21}" destId="{074ACF14-C4F1-48E1-8FDC-7926C00D5082}" srcOrd="2" destOrd="0" parTransId="{1B71FE5E-6A63-4207-93B5-D58B92300E9C}" sibTransId="{B4FEB3F4-F618-4413-B292-8A93652A60E2}"/>
    <dgm:cxn modelId="{48DD6E88-D076-4E62-83E3-A941596C9BCB}" srcId="{6FF3F50A-458D-4BB0-8D63-699ABA205C21}" destId="{07638FC3-A1B8-48D8-B710-B4861001F15A}" srcOrd="0" destOrd="0" parTransId="{D2881D20-0116-4D20-95AE-629F7FDC45B2}" sibTransId="{132F8480-6734-43E0-8B90-31EFF04B9B50}"/>
    <dgm:cxn modelId="{C0A5C97F-60E2-4ED9-9549-971F810319A5}" type="presOf" srcId="{6FF3F50A-458D-4BB0-8D63-699ABA205C21}" destId="{B4CE0EDF-0E17-4655-AA86-DE01EB35B95C}" srcOrd="0" destOrd="0" presId="urn:microsoft.com/office/officeart/2005/8/layout/vList2"/>
    <dgm:cxn modelId="{A802F77A-6665-4792-8B02-B562C41EB5F2}" srcId="{6FF3F50A-458D-4BB0-8D63-699ABA205C21}" destId="{65602C82-00CD-40E0-AFCC-FE0BE572AAFE}" srcOrd="1" destOrd="0" parTransId="{F1E1B31C-C568-4F65-BAF5-E564BF29EE68}" sibTransId="{CFEBD084-C08A-41EA-A243-AD6A52F5762B}"/>
    <dgm:cxn modelId="{16DF9921-61CC-4DD2-81E9-4CB4A8180B0B}" type="presOf" srcId="{771E151D-B29C-49E6-BD3F-79AC1C67AFD3}" destId="{9B2F77AE-4CFA-4A27-9368-4D4171DEE0EC}" srcOrd="0" destOrd="0" presId="urn:microsoft.com/office/officeart/2005/8/layout/vList2"/>
    <dgm:cxn modelId="{9A10D593-868E-44AA-A8B6-0D211964491B}" type="presOf" srcId="{074ACF14-C4F1-48E1-8FDC-7926C00D5082}" destId="{68D537E4-CF25-4178-AA6F-A1EC54D0C028}" srcOrd="0" destOrd="0" presId="urn:microsoft.com/office/officeart/2005/8/layout/vList2"/>
    <dgm:cxn modelId="{A3912532-289B-42F5-BD9B-E26B819BF396}" type="presOf" srcId="{07638FC3-A1B8-48D8-B710-B4861001F15A}" destId="{B8638DD1-2F1A-4CE0-ACAB-1D4BFF5517F5}" srcOrd="0" destOrd="0" presId="urn:microsoft.com/office/officeart/2005/8/layout/vList2"/>
    <dgm:cxn modelId="{435EECE7-2233-468C-8A26-C30F901B8B53}" type="presOf" srcId="{65602C82-00CD-40E0-AFCC-FE0BE572AAFE}" destId="{7473D7A5-D89B-4D6C-85F7-1C939FAC0FD0}" srcOrd="0" destOrd="0" presId="urn:microsoft.com/office/officeart/2005/8/layout/vList2"/>
    <dgm:cxn modelId="{3DB5105C-3598-4AA3-9A15-CAD979640425}" srcId="{6FF3F50A-458D-4BB0-8D63-699ABA205C21}" destId="{6823FDC2-DFAF-454F-B359-2F464BB540B0}" srcOrd="3" destOrd="0" parTransId="{F9BF9C2F-6555-4C5D-8B6C-9001A1B74B92}" sibTransId="{FD245246-1CD3-41A7-A3AA-E8EACC6AF37B}"/>
    <dgm:cxn modelId="{7BFE430B-FBB5-4B6C-A5ED-30A26D342582}" srcId="{6FF3F50A-458D-4BB0-8D63-699ABA205C21}" destId="{771E151D-B29C-49E6-BD3F-79AC1C67AFD3}" srcOrd="4" destOrd="0" parTransId="{3EC60BBD-4453-4A00-BBAE-2AC82DB0A66E}" sibTransId="{B29D62CD-AFE1-466D-B994-D8385E4E7955}"/>
    <dgm:cxn modelId="{540F63E5-9895-4D7D-BDE7-260D0BCA469A}" type="presParOf" srcId="{B4CE0EDF-0E17-4655-AA86-DE01EB35B95C}" destId="{B8638DD1-2F1A-4CE0-ACAB-1D4BFF5517F5}" srcOrd="0" destOrd="0" presId="urn:microsoft.com/office/officeart/2005/8/layout/vList2"/>
    <dgm:cxn modelId="{9E264CAF-087E-41F4-9FD8-DB9370DD51A3}" type="presParOf" srcId="{B4CE0EDF-0E17-4655-AA86-DE01EB35B95C}" destId="{CF2AED9E-7FF7-4C36-8570-37C8B27C0222}" srcOrd="1" destOrd="0" presId="urn:microsoft.com/office/officeart/2005/8/layout/vList2"/>
    <dgm:cxn modelId="{71CD25A3-85F1-4F24-80AE-A2B3B4F6D1D7}" type="presParOf" srcId="{B4CE0EDF-0E17-4655-AA86-DE01EB35B95C}" destId="{7473D7A5-D89B-4D6C-85F7-1C939FAC0FD0}" srcOrd="2" destOrd="0" presId="urn:microsoft.com/office/officeart/2005/8/layout/vList2"/>
    <dgm:cxn modelId="{C4F339C8-9759-4377-8996-A06FE0B19C10}" type="presParOf" srcId="{B4CE0EDF-0E17-4655-AA86-DE01EB35B95C}" destId="{67F4C98C-9F1E-476C-8986-E1B77AC9249F}" srcOrd="3" destOrd="0" presId="urn:microsoft.com/office/officeart/2005/8/layout/vList2"/>
    <dgm:cxn modelId="{10E9CB14-03B7-4826-9C23-F69C80833677}" type="presParOf" srcId="{B4CE0EDF-0E17-4655-AA86-DE01EB35B95C}" destId="{68D537E4-CF25-4178-AA6F-A1EC54D0C028}" srcOrd="4" destOrd="0" presId="urn:microsoft.com/office/officeart/2005/8/layout/vList2"/>
    <dgm:cxn modelId="{C135864B-EB68-408E-A578-5ABF2BECC3E1}" type="presParOf" srcId="{B4CE0EDF-0E17-4655-AA86-DE01EB35B95C}" destId="{DA414A12-22E2-4269-919E-F4BAA415E189}" srcOrd="5" destOrd="0" presId="urn:microsoft.com/office/officeart/2005/8/layout/vList2"/>
    <dgm:cxn modelId="{77DD53C9-1857-4F8B-A9CB-68724DC24E82}" type="presParOf" srcId="{B4CE0EDF-0E17-4655-AA86-DE01EB35B95C}" destId="{04D89725-9B02-469A-A7A3-908B601F7501}" srcOrd="6" destOrd="0" presId="urn:microsoft.com/office/officeart/2005/8/layout/vList2"/>
    <dgm:cxn modelId="{3B5CD8F9-7DC4-40B4-9158-13F5278D2471}" type="presParOf" srcId="{B4CE0EDF-0E17-4655-AA86-DE01EB35B95C}" destId="{4B780DC5-0968-462B-B068-3B283D627320}" srcOrd="7" destOrd="0" presId="urn:microsoft.com/office/officeart/2005/8/layout/vList2"/>
    <dgm:cxn modelId="{906C7D7A-872E-46FE-AE87-2EE650C8E5B0}" type="presParOf" srcId="{B4CE0EDF-0E17-4655-AA86-DE01EB35B95C}" destId="{9B2F77AE-4CFA-4A27-9368-4D4171DEE0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3F50A-458D-4BB0-8D63-699ABA205C2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638FC3-A1B8-48D8-B710-B4861001F15A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Το 2020, το 43,3 % του πληθυσμού της ΕΕ ζούσε σε ιδιόκτητη κατοικία χωρίς στεγαστικό δάνειο ή υποθήκη.</a:t>
          </a:r>
          <a:endParaRPr lang="en-US" dirty="0">
            <a:latin typeface="Comic Sans MS" panose="030F0702030302020204" pitchFamily="66" charset="0"/>
          </a:endParaRPr>
        </a:p>
      </dgm:t>
    </dgm:pt>
    <dgm:pt modelId="{D2881D20-0116-4D20-95AE-629F7FDC45B2}" type="parTrans" cxnId="{48DD6E88-D076-4E62-83E3-A941596C9BCB}">
      <dgm:prSet/>
      <dgm:spPr/>
      <dgm:t>
        <a:bodyPr/>
        <a:lstStyle/>
        <a:p>
          <a:endParaRPr lang="en-US"/>
        </a:p>
      </dgm:t>
    </dgm:pt>
    <dgm:pt modelId="{132F8480-6734-43E0-8B90-31EFF04B9B50}" type="sibTrans" cxnId="{48DD6E88-D076-4E62-83E3-A941596C9BCB}">
      <dgm:prSet/>
      <dgm:spPr/>
      <dgm:t>
        <a:bodyPr/>
        <a:lstStyle/>
        <a:p>
          <a:endParaRPr lang="en-US"/>
        </a:p>
      </dgm:t>
    </dgm:pt>
    <dgm:pt modelId="{5EB06738-4381-4E9D-9673-48A128B33017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Το αντίστοιχο ποσοστό ήταν άνω του 60% στα κράτη μέλη της ανατολικής Ευρώπης και της Βαλτικής, εκτός από την Τσεχία (57,1 %) και την Εσθονία (54,1 %). </a:t>
          </a:r>
        </a:p>
      </dgm:t>
    </dgm:pt>
    <dgm:pt modelId="{830892DE-A8E2-409D-82CB-F84AB3D9ED62}" type="parTrans" cxnId="{9A5C0B33-E25F-4A3A-ACE8-D661DC784EBF}">
      <dgm:prSet/>
      <dgm:spPr/>
      <dgm:t>
        <a:bodyPr/>
        <a:lstStyle/>
        <a:p>
          <a:endParaRPr lang="el-GR"/>
        </a:p>
      </dgm:t>
    </dgm:pt>
    <dgm:pt modelId="{80D56A77-8FAB-419E-A2FD-8170B81FAEF0}" type="sibTrans" cxnId="{9A5C0B33-E25F-4A3A-ACE8-D661DC784EBF}">
      <dgm:prSet/>
      <dgm:spPr/>
      <dgm:t>
        <a:bodyPr/>
        <a:lstStyle/>
        <a:p>
          <a:endParaRPr lang="el-GR"/>
        </a:p>
      </dgm:t>
    </dgm:pt>
    <dgm:pt modelId="{F3D1B3A3-B07C-4401-BBA1-97A9E228EB8D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Στη Ρουμανία, την Κροατία και τη Βουλγαρία, το ποσοστό αυτό ήταν υψηλότερο από 80 %. </a:t>
          </a:r>
        </a:p>
      </dgm:t>
    </dgm:pt>
    <dgm:pt modelId="{ACA7B2F8-5717-446C-8E3F-1A21E7A84BE1}" type="parTrans" cxnId="{FA646577-26DC-41ED-92BF-6C9F2C8E28EA}">
      <dgm:prSet/>
      <dgm:spPr/>
      <dgm:t>
        <a:bodyPr/>
        <a:lstStyle/>
        <a:p>
          <a:endParaRPr lang="el-GR"/>
        </a:p>
      </dgm:t>
    </dgm:pt>
    <dgm:pt modelId="{1BEB1BA6-A611-40F2-AFF8-53EFD4C79F70}" type="sibTrans" cxnId="{FA646577-26DC-41ED-92BF-6C9F2C8E28EA}">
      <dgm:prSet/>
      <dgm:spPr/>
      <dgm:t>
        <a:bodyPr/>
        <a:lstStyle/>
        <a:p>
          <a:endParaRPr lang="el-GR"/>
        </a:p>
      </dgm:t>
    </dgm:pt>
    <dgm:pt modelId="{0126A4D1-A9A0-46E5-BFFA-EF03645DFE83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Στα δυτικά και Σκανδιναβικά κράτη μέλη το μερίδιο ήταν πολύ χαμηλότερο, κυμαινόμενο από 8,4 % στις Κάτω Χώρες έως 34,6 % στην Ιρλανδία. </a:t>
          </a:r>
        </a:p>
      </dgm:t>
    </dgm:pt>
    <dgm:pt modelId="{9CD6F3C9-D8BF-4996-A9AB-80C79E2541F8}" type="parTrans" cxnId="{4D53EB39-16E1-41DA-AA74-175DB3A4DBA2}">
      <dgm:prSet/>
      <dgm:spPr/>
      <dgm:t>
        <a:bodyPr/>
        <a:lstStyle/>
        <a:p>
          <a:endParaRPr lang="el-GR"/>
        </a:p>
      </dgm:t>
    </dgm:pt>
    <dgm:pt modelId="{78BDA080-395C-4342-977B-6E5EF7F69CBD}" type="sibTrans" cxnId="{4D53EB39-16E1-41DA-AA74-175DB3A4DBA2}">
      <dgm:prSet/>
      <dgm:spPr/>
      <dgm:t>
        <a:bodyPr/>
        <a:lstStyle/>
        <a:p>
          <a:endParaRPr lang="el-GR"/>
        </a:p>
      </dgm:t>
    </dgm:pt>
    <dgm:pt modelId="{228C21CF-3819-4465-A842-E1C2FC4E87B3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 Στην Ελλάδα το ποσοστό ήταν 62,0</a:t>
          </a:r>
          <a:r>
            <a:rPr lang="en-US" dirty="0">
              <a:latin typeface="Comic Sans MS" panose="030F0702030302020204" pitchFamily="66" charset="0"/>
            </a:rPr>
            <a:t>%</a:t>
          </a:r>
          <a:r>
            <a:rPr lang="el-GR" dirty="0">
              <a:latin typeface="Comic Sans MS" panose="030F0702030302020204" pitchFamily="66" charset="0"/>
            </a:rPr>
            <a:t>, ενώ το 2003 ήταν 75,3%.</a:t>
          </a:r>
        </a:p>
      </dgm:t>
    </dgm:pt>
    <dgm:pt modelId="{35C24F98-4426-4A0C-A058-2142552CE051}" type="parTrans" cxnId="{BE957C11-9E95-4FC0-B192-B58EC1F4AF92}">
      <dgm:prSet/>
      <dgm:spPr/>
      <dgm:t>
        <a:bodyPr/>
        <a:lstStyle/>
        <a:p>
          <a:endParaRPr lang="el-GR"/>
        </a:p>
      </dgm:t>
    </dgm:pt>
    <dgm:pt modelId="{62126285-28A4-4C4F-A07D-4FDEEC4B6FCC}" type="sibTrans" cxnId="{BE957C11-9E95-4FC0-B192-B58EC1F4AF92}">
      <dgm:prSet/>
      <dgm:spPr/>
      <dgm:t>
        <a:bodyPr/>
        <a:lstStyle/>
        <a:p>
          <a:endParaRPr lang="el-GR"/>
        </a:p>
      </dgm:t>
    </dgm:pt>
    <dgm:pt modelId="{0805A161-745F-4DCE-AF20-EB27A9B5806D}">
      <dgm:prSet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O</a:t>
          </a:r>
          <a:r>
            <a:rPr lang="el-GR" dirty="0">
              <a:latin typeface="Comic Sans MS" panose="030F0702030302020204" pitchFamily="66" charset="0"/>
            </a:rPr>
            <a:t> πληθυσμός που ζει σε ιδιόκτητη κατοικία στα περισσότερα κράτη μέλη της ΕΕ ζει σε ακίνητο χωρίς υποθήκη ή δάνειο, με εξαίρεση τη Γερμανία, τη Φινλανδία, το Λουξεμβούργο, το Βέλγιο, τη Δανία, τη Σουηδία και τις Κάτω Χώρες. </a:t>
          </a:r>
        </a:p>
      </dgm:t>
    </dgm:pt>
    <dgm:pt modelId="{8E535B6B-5A71-46BC-9407-00F33BB2F69B}" type="parTrans" cxnId="{CA1CD2DF-B5D4-4336-8C9E-EDF6C82D2555}">
      <dgm:prSet/>
      <dgm:spPr/>
      <dgm:t>
        <a:bodyPr/>
        <a:lstStyle/>
        <a:p>
          <a:endParaRPr lang="el-GR"/>
        </a:p>
      </dgm:t>
    </dgm:pt>
    <dgm:pt modelId="{7BEC8EAF-A0AB-41E1-B849-2D2BBB14CFDA}" type="sibTrans" cxnId="{CA1CD2DF-B5D4-4336-8C9E-EDF6C82D2555}">
      <dgm:prSet/>
      <dgm:spPr/>
      <dgm:t>
        <a:bodyPr/>
        <a:lstStyle/>
        <a:p>
          <a:endParaRPr lang="el-GR"/>
        </a:p>
      </dgm:t>
    </dgm:pt>
    <dgm:pt modelId="{B4CE0EDF-0E17-4655-AA86-DE01EB35B95C}" type="pres">
      <dgm:prSet presAssocID="{6FF3F50A-458D-4BB0-8D63-699ABA205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8638DD1-2F1A-4CE0-ACAB-1D4BFF5517F5}" type="pres">
      <dgm:prSet presAssocID="{07638FC3-A1B8-48D8-B710-B4861001F1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2AED9E-7FF7-4C36-8570-37C8B27C0222}" type="pres">
      <dgm:prSet presAssocID="{132F8480-6734-43E0-8B90-31EFF04B9B50}" presName="spacer" presStyleCnt="0"/>
      <dgm:spPr/>
    </dgm:pt>
    <dgm:pt modelId="{9DDFBEEE-E685-410A-A73C-F37DEF600DF7}" type="pres">
      <dgm:prSet presAssocID="{5EB06738-4381-4E9D-9673-48A128B3301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45E933-54C5-41FA-A417-1E8BFEE267E6}" type="pres">
      <dgm:prSet presAssocID="{80D56A77-8FAB-419E-A2FD-8170B81FAEF0}" presName="spacer" presStyleCnt="0"/>
      <dgm:spPr/>
    </dgm:pt>
    <dgm:pt modelId="{B2199311-F158-49E4-8C43-F659D389812D}" type="pres">
      <dgm:prSet presAssocID="{F3D1B3A3-B07C-4401-BBA1-97A9E228EB8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74ABCC-D39E-442B-B7A7-9A8E3F568BBE}" type="pres">
      <dgm:prSet presAssocID="{1BEB1BA6-A611-40F2-AFF8-53EFD4C79F70}" presName="spacer" presStyleCnt="0"/>
      <dgm:spPr/>
    </dgm:pt>
    <dgm:pt modelId="{8B0F35C1-7EFA-495B-8B5C-8B664E4F1AD8}" type="pres">
      <dgm:prSet presAssocID="{0126A4D1-A9A0-46E5-BFFA-EF03645DFE8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202897-8D59-42A9-852E-43A3D8F0F34A}" type="pres">
      <dgm:prSet presAssocID="{78BDA080-395C-4342-977B-6E5EF7F69CBD}" presName="spacer" presStyleCnt="0"/>
      <dgm:spPr/>
    </dgm:pt>
    <dgm:pt modelId="{7551B746-5946-45C8-BA90-41901898E02D}" type="pres">
      <dgm:prSet presAssocID="{228C21CF-3819-4465-A842-E1C2FC4E87B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8A8492-243D-4826-876F-A95A0FF7E3F5}" type="pres">
      <dgm:prSet presAssocID="{62126285-28A4-4C4F-A07D-4FDEEC4B6FCC}" presName="spacer" presStyleCnt="0"/>
      <dgm:spPr/>
    </dgm:pt>
    <dgm:pt modelId="{D20AA4EC-0DBA-4F16-885F-89CCEBC2A020}" type="pres">
      <dgm:prSet presAssocID="{0805A161-745F-4DCE-AF20-EB27A9B5806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71007A4-9E1B-4004-B076-BFD0E6546D0D}" type="presOf" srcId="{0126A4D1-A9A0-46E5-BFFA-EF03645DFE83}" destId="{8B0F35C1-7EFA-495B-8B5C-8B664E4F1AD8}" srcOrd="0" destOrd="0" presId="urn:microsoft.com/office/officeart/2005/8/layout/vList2"/>
    <dgm:cxn modelId="{151050B5-631A-4B27-B72D-5D3C02676E95}" type="presOf" srcId="{0805A161-745F-4DCE-AF20-EB27A9B5806D}" destId="{D20AA4EC-0DBA-4F16-885F-89CCEBC2A020}" srcOrd="0" destOrd="0" presId="urn:microsoft.com/office/officeart/2005/8/layout/vList2"/>
    <dgm:cxn modelId="{BE957C11-9E95-4FC0-B192-B58EC1F4AF92}" srcId="{6FF3F50A-458D-4BB0-8D63-699ABA205C21}" destId="{228C21CF-3819-4465-A842-E1C2FC4E87B3}" srcOrd="4" destOrd="0" parTransId="{35C24F98-4426-4A0C-A058-2142552CE051}" sibTransId="{62126285-28A4-4C4F-A07D-4FDEEC4B6FCC}"/>
    <dgm:cxn modelId="{48DD6E88-D076-4E62-83E3-A941596C9BCB}" srcId="{6FF3F50A-458D-4BB0-8D63-699ABA205C21}" destId="{07638FC3-A1B8-48D8-B710-B4861001F15A}" srcOrd="0" destOrd="0" parTransId="{D2881D20-0116-4D20-95AE-629F7FDC45B2}" sibTransId="{132F8480-6734-43E0-8B90-31EFF04B9B50}"/>
    <dgm:cxn modelId="{C0A5C97F-60E2-4ED9-9549-971F810319A5}" type="presOf" srcId="{6FF3F50A-458D-4BB0-8D63-699ABA205C21}" destId="{B4CE0EDF-0E17-4655-AA86-DE01EB35B95C}" srcOrd="0" destOrd="0" presId="urn:microsoft.com/office/officeart/2005/8/layout/vList2"/>
    <dgm:cxn modelId="{CA1CD2DF-B5D4-4336-8C9E-EDF6C82D2555}" srcId="{6FF3F50A-458D-4BB0-8D63-699ABA205C21}" destId="{0805A161-745F-4DCE-AF20-EB27A9B5806D}" srcOrd="5" destOrd="0" parTransId="{8E535B6B-5A71-46BC-9407-00F33BB2F69B}" sibTransId="{7BEC8EAF-A0AB-41E1-B849-2D2BBB14CFDA}"/>
    <dgm:cxn modelId="{9A5C0B33-E25F-4A3A-ACE8-D661DC784EBF}" srcId="{6FF3F50A-458D-4BB0-8D63-699ABA205C21}" destId="{5EB06738-4381-4E9D-9673-48A128B33017}" srcOrd="1" destOrd="0" parTransId="{830892DE-A8E2-409D-82CB-F84AB3D9ED62}" sibTransId="{80D56A77-8FAB-419E-A2FD-8170B81FAEF0}"/>
    <dgm:cxn modelId="{2A9FD9CB-30F4-443E-AB68-2652A2E1FBB7}" type="presOf" srcId="{5EB06738-4381-4E9D-9673-48A128B33017}" destId="{9DDFBEEE-E685-410A-A73C-F37DEF600DF7}" srcOrd="0" destOrd="0" presId="urn:microsoft.com/office/officeart/2005/8/layout/vList2"/>
    <dgm:cxn modelId="{A3912532-289B-42F5-BD9B-E26B819BF396}" type="presOf" srcId="{07638FC3-A1B8-48D8-B710-B4861001F15A}" destId="{B8638DD1-2F1A-4CE0-ACAB-1D4BFF5517F5}" srcOrd="0" destOrd="0" presId="urn:microsoft.com/office/officeart/2005/8/layout/vList2"/>
    <dgm:cxn modelId="{B227BBD4-83A0-403D-A760-506DB16EA9B4}" type="presOf" srcId="{228C21CF-3819-4465-A842-E1C2FC4E87B3}" destId="{7551B746-5946-45C8-BA90-41901898E02D}" srcOrd="0" destOrd="0" presId="urn:microsoft.com/office/officeart/2005/8/layout/vList2"/>
    <dgm:cxn modelId="{4D53EB39-16E1-41DA-AA74-175DB3A4DBA2}" srcId="{6FF3F50A-458D-4BB0-8D63-699ABA205C21}" destId="{0126A4D1-A9A0-46E5-BFFA-EF03645DFE83}" srcOrd="3" destOrd="0" parTransId="{9CD6F3C9-D8BF-4996-A9AB-80C79E2541F8}" sibTransId="{78BDA080-395C-4342-977B-6E5EF7F69CBD}"/>
    <dgm:cxn modelId="{FA646577-26DC-41ED-92BF-6C9F2C8E28EA}" srcId="{6FF3F50A-458D-4BB0-8D63-699ABA205C21}" destId="{F3D1B3A3-B07C-4401-BBA1-97A9E228EB8D}" srcOrd="2" destOrd="0" parTransId="{ACA7B2F8-5717-446C-8E3F-1A21E7A84BE1}" sibTransId="{1BEB1BA6-A611-40F2-AFF8-53EFD4C79F70}"/>
    <dgm:cxn modelId="{0CDBD015-003C-4C2E-BB26-675DFAE1F873}" type="presOf" srcId="{F3D1B3A3-B07C-4401-BBA1-97A9E228EB8D}" destId="{B2199311-F158-49E4-8C43-F659D389812D}" srcOrd="0" destOrd="0" presId="urn:microsoft.com/office/officeart/2005/8/layout/vList2"/>
    <dgm:cxn modelId="{540F63E5-9895-4D7D-BDE7-260D0BCA469A}" type="presParOf" srcId="{B4CE0EDF-0E17-4655-AA86-DE01EB35B95C}" destId="{B8638DD1-2F1A-4CE0-ACAB-1D4BFF5517F5}" srcOrd="0" destOrd="0" presId="urn:microsoft.com/office/officeart/2005/8/layout/vList2"/>
    <dgm:cxn modelId="{9E264CAF-087E-41F4-9FD8-DB9370DD51A3}" type="presParOf" srcId="{B4CE0EDF-0E17-4655-AA86-DE01EB35B95C}" destId="{CF2AED9E-7FF7-4C36-8570-37C8B27C0222}" srcOrd="1" destOrd="0" presId="urn:microsoft.com/office/officeart/2005/8/layout/vList2"/>
    <dgm:cxn modelId="{8297C518-EDAF-4FF1-8BD4-5A2A43D06DEA}" type="presParOf" srcId="{B4CE0EDF-0E17-4655-AA86-DE01EB35B95C}" destId="{9DDFBEEE-E685-410A-A73C-F37DEF600DF7}" srcOrd="2" destOrd="0" presId="urn:microsoft.com/office/officeart/2005/8/layout/vList2"/>
    <dgm:cxn modelId="{E7680529-834A-44CC-A86B-4AFBEA351176}" type="presParOf" srcId="{B4CE0EDF-0E17-4655-AA86-DE01EB35B95C}" destId="{8145E933-54C5-41FA-A417-1E8BFEE267E6}" srcOrd="3" destOrd="0" presId="urn:microsoft.com/office/officeart/2005/8/layout/vList2"/>
    <dgm:cxn modelId="{DEF53CA0-11C2-4D5F-81D6-F1AB33623DCD}" type="presParOf" srcId="{B4CE0EDF-0E17-4655-AA86-DE01EB35B95C}" destId="{B2199311-F158-49E4-8C43-F659D389812D}" srcOrd="4" destOrd="0" presId="urn:microsoft.com/office/officeart/2005/8/layout/vList2"/>
    <dgm:cxn modelId="{69A85E72-7348-40FD-8315-1896B131B7CF}" type="presParOf" srcId="{B4CE0EDF-0E17-4655-AA86-DE01EB35B95C}" destId="{E174ABCC-D39E-442B-B7A7-9A8E3F568BBE}" srcOrd="5" destOrd="0" presId="urn:microsoft.com/office/officeart/2005/8/layout/vList2"/>
    <dgm:cxn modelId="{DE2C17E8-5BED-454C-BF75-EA3CB92A166E}" type="presParOf" srcId="{B4CE0EDF-0E17-4655-AA86-DE01EB35B95C}" destId="{8B0F35C1-7EFA-495B-8B5C-8B664E4F1AD8}" srcOrd="6" destOrd="0" presId="urn:microsoft.com/office/officeart/2005/8/layout/vList2"/>
    <dgm:cxn modelId="{C13069B9-52FE-409D-8C64-DD0CD9459D34}" type="presParOf" srcId="{B4CE0EDF-0E17-4655-AA86-DE01EB35B95C}" destId="{56202897-8D59-42A9-852E-43A3D8F0F34A}" srcOrd="7" destOrd="0" presId="urn:microsoft.com/office/officeart/2005/8/layout/vList2"/>
    <dgm:cxn modelId="{9522FD0A-D7D2-4818-B31E-0B3AE7C5873D}" type="presParOf" srcId="{B4CE0EDF-0E17-4655-AA86-DE01EB35B95C}" destId="{7551B746-5946-45C8-BA90-41901898E02D}" srcOrd="8" destOrd="0" presId="urn:microsoft.com/office/officeart/2005/8/layout/vList2"/>
    <dgm:cxn modelId="{BAD608B7-6A88-4FD8-BEC3-2A30630E23AF}" type="presParOf" srcId="{B4CE0EDF-0E17-4655-AA86-DE01EB35B95C}" destId="{318A8492-243D-4826-876F-A95A0FF7E3F5}" srcOrd="9" destOrd="0" presId="urn:microsoft.com/office/officeart/2005/8/layout/vList2"/>
    <dgm:cxn modelId="{1239650A-B998-4685-B3AD-10020397571D}" type="presParOf" srcId="{B4CE0EDF-0E17-4655-AA86-DE01EB35B95C}" destId="{D20AA4EC-0DBA-4F16-885F-89CCEBC2A0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F3F50A-458D-4BB0-8D63-699ABA205C2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638FC3-A1B8-48D8-B710-B4861001F15A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Περίπου τα τρία δέκατα (30,3%) του πληθυσμού της ΕΕ ζούσαν το 2020 σε μισθωμένες κατοικίες.</a:t>
          </a:r>
          <a:endParaRPr lang="en-US" dirty="0">
            <a:latin typeface="Comic Sans MS" panose="030F0702030302020204" pitchFamily="66" charset="0"/>
          </a:endParaRPr>
        </a:p>
      </dgm:t>
    </dgm:pt>
    <dgm:pt modelId="{D2881D20-0116-4D20-95AE-629F7FDC45B2}" type="parTrans" cxnId="{48DD6E88-D076-4E62-83E3-A941596C9BCB}">
      <dgm:prSet/>
      <dgm:spPr/>
      <dgm:t>
        <a:bodyPr/>
        <a:lstStyle/>
        <a:p>
          <a:endParaRPr lang="en-US"/>
        </a:p>
      </dgm:t>
    </dgm:pt>
    <dgm:pt modelId="{132F8480-6734-43E0-8B90-31EFF04B9B50}" type="sibTrans" cxnId="{48DD6E88-D076-4E62-83E3-A941596C9BCB}">
      <dgm:prSet/>
      <dgm:spPr/>
      <dgm:t>
        <a:bodyPr/>
        <a:lstStyle/>
        <a:p>
          <a:endParaRPr lang="en-US"/>
        </a:p>
      </dgm:t>
    </dgm:pt>
    <dgm:pt modelId="{5EB06738-4381-4E9D-9673-48A128B33017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Το 20,7% του πληθυσμού μίσθωνε κατοικία με ενοίκιο σε τιμές αγοράς, ενώ το 9,6% ζούσε σε κατοικίες χωρίς ενοίκια ή σε χαμηλές τιμές. </a:t>
          </a:r>
        </a:p>
      </dgm:t>
    </dgm:pt>
    <dgm:pt modelId="{830892DE-A8E2-409D-82CB-F84AB3D9ED62}" type="parTrans" cxnId="{9A5C0B33-E25F-4A3A-ACE8-D661DC784EBF}">
      <dgm:prSet/>
      <dgm:spPr/>
      <dgm:t>
        <a:bodyPr/>
        <a:lstStyle/>
        <a:p>
          <a:endParaRPr lang="el-GR"/>
        </a:p>
      </dgm:t>
    </dgm:pt>
    <dgm:pt modelId="{80D56A77-8FAB-419E-A2FD-8170B81FAEF0}" type="sibTrans" cxnId="{9A5C0B33-E25F-4A3A-ACE8-D661DC784EBF}">
      <dgm:prSet/>
      <dgm:spPr/>
      <dgm:t>
        <a:bodyPr/>
        <a:lstStyle/>
        <a:p>
          <a:endParaRPr lang="el-GR"/>
        </a:p>
      </dgm:t>
    </dgm:pt>
    <dgm:pt modelId="{F3D1B3A3-B07C-4401-BBA1-97A9E228EB8D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Το ποσοστό των ατόμων που ζούσαν σε κατοικία με ενοίκιο στην αγοραία τιμή ανήλθε σε πάνω </a:t>
          </a:r>
          <a:r>
            <a:rPr lang="el-GR">
              <a:latin typeface="Comic Sans MS" panose="030F0702030302020204" pitchFamily="66" charset="0"/>
            </a:rPr>
            <a:t>από 30% </a:t>
          </a:r>
          <a:r>
            <a:rPr lang="el-GR" dirty="0">
              <a:latin typeface="Comic Sans MS" panose="030F0702030302020204" pitchFamily="66" charset="0"/>
            </a:rPr>
            <a:t>στις Κάτω Χώρες, την Αυστρία, τη Σουηδία και τη Δανία, και κορυφώθηκε στη Γερμανία στο 4</a:t>
          </a:r>
          <a:r>
            <a:rPr lang="en-US" dirty="0">
              <a:latin typeface="Comic Sans MS" panose="030F0702030302020204" pitchFamily="66" charset="0"/>
            </a:rPr>
            <a:t>3</a:t>
          </a:r>
          <a:r>
            <a:rPr lang="el-GR" dirty="0">
              <a:latin typeface="Comic Sans MS" panose="030F0702030302020204" pitchFamily="66" charset="0"/>
            </a:rPr>
            <a:t>,</a:t>
          </a:r>
          <a:r>
            <a:rPr lang="en-US" dirty="0">
              <a:latin typeface="Comic Sans MS" panose="030F0702030302020204" pitchFamily="66" charset="0"/>
            </a:rPr>
            <a:t>3</a:t>
          </a:r>
          <a:r>
            <a:rPr lang="el-GR" dirty="0">
              <a:latin typeface="Comic Sans MS" panose="030F0702030302020204" pitchFamily="66" charset="0"/>
            </a:rPr>
            <a:t>%.</a:t>
          </a:r>
        </a:p>
      </dgm:t>
    </dgm:pt>
    <dgm:pt modelId="{ACA7B2F8-5717-446C-8E3F-1A21E7A84BE1}" type="parTrans" cxnId="{FA646577-26DC-41ED-92BF-6C9F2C8E28EA}">
      <dgm:prSet/>
      <dgm:spPr/>
      <dgm:t>
        <a:bodyPr/>
        <a:lstStyle/>
        <a:p>
          <a:endParaRPr lang="el-GR"/>
        </a:p>
      </dgm:t>
    </dgm:pt>
    <dgm:pt modelId="{1BEB1BA6-A611-40F2-AFF8-53EFD4C79F70}" type="sibTrans" cxnId="{FA646577-26DC-41ED-92BF-6C9F2C8E28EA}">
      <dgm:prSet/>
      <dgm:spPr/>
      <dgm:t>
        <a:bodyPr/>
        <a:lstStyle/>
        <a:p>
          <a:endParaRPr lang="el-GR"/>
        </a:p>
      </dgm:t>
    </dgm:pt>
    <dgm:pt modelId="{0126A4D1-A9A0-46E5-BFFA-EF03645DFE83}">
      <dgm:prSet/>
      <dgm:spPr/>
      <dgm:t>
        <a:bodyPr/>
        <a:lstStyle/>
        <a:p>
          <a:r>
            <a:rPr lang="el-GR" dirty="0">
              <a:latin typeface="Comic Sans MS" panose="030F0702030302020204" pitchFamily="66" charset="0"/>
            </a:rPr>
            <a:t>Ένα σχετικά υψηλό ποσοστό του πληθυσμού ζούσε σε κατοικίες χωρίς ενοίκιο ή σε χαμηλή τιμή στη Γαλλία (21,0%), τη</a:t>
          </a:r>
          <a:r>
            <a:rPr lang="en-US" dirty="0">
              <a:latin typeface="Comic Sans MS" panose="030F0702030302020204" pitchFamily="66" charset="0"/>
            </a:rPr>
            <a:t> </a:t>
          </a:r>
          <a:r>
            <a:rPr lang="el-GR" dirty="0">
              <a:latin typeface="Comic Sans MS" panose="030F0702030302020204" pitchFamily="66" charset="0"/>
            </a:rPr>
            <a:t>Σλοβενία (19,8%) και την Ιρλανδία (18,2%).</a:t>
          </a:r>
        </a:p>
      </dgm:t>
    </dgm:pt>
    <dgm:pt modelId="{9CD6F3C9-D8BF-4996-A9AB-80C79E2541F8}" type="parTrans" cxnId="{4D53EB39-16E1-41DA-AA74-175DB3A4DBA2}">
      <dgm:prSet/>
      <dgm:spPr/>
      <dgm:t>
        <a:bodyPr/>
        <a:lstStyle/>
        <a:p>
          <a:endParaRPr lang="el-GR"/>
        </a:p>
      </dgm:t>
    </dgm:pt>
    <dgm:pt modelId="{78BDA080-395C-4342-977B-6E5EF7F69CBD}" type="sibTrans" cxnId="{4D53EB39-16E1-41DA-AA74-175DB3A4DBA2}">
      <dgm:prSet/>
      <dgm:spPr/>
      <dgm:t>
        <a:bodyPr/>
        <a:lstStyle/>
        <a:p>
          <a:endParaRPr lang="el-GR"/>
        </a:p>
      </dgm:t>
    </dgm:pt>
    <dgm:pt modelId="{B4CE0EDF-0E17-4655-AA86-DE01EB35B95C}" type="pres">
      <dgm:prSet presAssocID="{6FF3F50A-458D-4BB0-8D63-699ABA205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8638DD1-2F1A-4CE0-ACAB-1D4BFF5517F5}" type="pres">
      <dgm:prSet presAssocID="{07638FC3-A1B8-48D8-B710-B4861001F1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2AED9E-7FF7-4C36-8570-37C8B27C0222}" type="pres">
      <dgm:prSet presAssocID="{132F8480-6734-43E0-8B90-31EFF04B9B50}" presName="spacer" presStyleCnt="0"/>
      <dgm:spPr/>
    </dgm:pt>
    <dgm:pt modelId="{9DDFBEEE-E685-410A-A73C-F37DEF600DF7}" type="pres">
      <dgm:prSet presAssocID="{5EB06738-4381-4E9D-9673-48A128B330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45E933-54C5-41FA-A417-1E8BFEE267E6}" type="pres">
      <dgm:prSet presAssocID="{80D56A77-8FAB-419E-A2FD-8170B81FAEF0}" presName="spacer" presStyleCnt="0"/>
      <dgm:spPr/>
    </dgm:pt>
    <dgm:pt modelId="{B2199311-F158-49E4-8C43-F659D389812D}" type="pres">
      <dgm:prSet presAssocID="{F3D1B3A3-B07C-4401-BBA1-97A9E228EB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74ABCC-D39E-442B-B7A7-9A8E3F568BBE}" type="pres">
      <dgm:prSet presAssocID="{1BEB1BA6-A611-40F2-AFF8-53EFD4C79F70}" presName="spacer" presStyleCnt="0"/>
      <dgm:spPr/>
    </dgm:pt>
    <dgm:pt modelId="{8B0F35C1-7EFA-495B-8B5C-8B664E4F1AD8}" type="pres">
      <dgm:prSet presAssocID="{0126A4D1-A9A0-46E5-BFFA-EF03645DFE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53EB39-16E1-41DA-AA74-175DB3A4DBA2}" srcId="{6FF3F50A-458D-4BB0-8D63-699ABA205C21}" destId="{0126A4D1-A9A0-46E5-BFFA-EF03645DFE83}" srcOrd="3" destOrd="0" parTransId="{9CD6F3C9-D8BF-4996-A9AB-80C79E2541F8}" sibTransId="{78BDA080-395C-4342-977B-6E5EF7F69CBD}"/>
    <dgm:cxn modelId="{FA646577-26DC-41ED-92BF-6C9F2C8E28EA}" srcId="{6FF3F50A-458D-4BB0-8D63-699ABA205C21}" destId="{F3D1B3A3-B07C-4401-BBA1-97A9E228EB8D}" srcOrd="2" destOrd="0" parTransId="{ACA7B2F8-5717-446C-8E3F-1A21E7A84BE1}" sibTransId="{1BEB1BA6-A611-40F2-AFF8-53EFD4C79F70}"/>
    <dgm:cxn modelId="{C0A5C97F-60E2-4ED9-9549-971F810319A5}" type="presOf" srcId="{6FF3F50A-458D-4BB0-8D63-699ABA205C21}" destId="{B4CE0EDF-0E17-4655-AA86-DE01EB35B95C}" srcOrd="0" destOrd="0" presId="urn:microsoft.com/office/officeart/2005/8/layout/vList2"/>
    <dgm:cxn modelId="{9A5C0B33-E25F-4A3A-ACE8-D661DC784EBF}" srcId="{6FF3F50A-458D-4BB0-8D63-699ABA205C21}" destId="{5EB06738-4381-4E9D-9673-48A128B33017}" srcOrd="1" destOrd="0" parTransId="{830892DE-A8E2-409D-82CB-F84AB3D9ED62}" sibTransId="{80D56A77-8FAB-419E-A2FD-8170B81FAEF0}"/>
    <dgm:cxn modelId="{E71007A4-9E1B-4004-B076-BFD0E6546D0D}" type="presOf" srcId="{0126A4D1-A9A0-46E5-BFFA-EF03645DFE83}" destId="{8B0F35C1-7EFA-495B-8B5C-8B664E4F1AD8}" srcOrd="0" destOrd="0" presId="urn:microsoft.com/office/officeart/2005/8/layout/vList2"/>
    <dgm:cxn modelId="{2A9FD9CB-30F4-443E-AB68-2652A2E1FBB7}" type="presOf" srcId="{5EB06738-4381-4E9D-9673-48A128B33017}" destId="{9DDFBEEE-E685-410A-A73C-F37DEF600DF7}" srcOrd="0" destOrd="0" presId="urn:microsoft.com/office/officeart/2005/8/layout/vList2"/>
    <dgm:cxn modelId="{A3912532-289B-42F5-BD9B-E26B819BF396}" type="presOf" srcId="{07638FC3-A1B8-48D8-B710-B4861001F15A}" destId="{B8638DD1-2F1A-4CE0-ACAB-1D4BFF5517F5}" srcOrd="0" destOrd="0" presId="urn:microsoft.com/office/officeart/2005/8/layout/vList2"/>
    <dgm:cxn modelId="{48DD6E88-D076-4E62-83E3-A941596C9BCB}" srcId="{6FF3F50A-458D-4BB0-8D63-699ABA205C21}" destId="{07638FC3-A1B8-48D8-B710-B4861001F15A}" srcOrd="0" destOrd="0" parTransId="{D2881D20-0116-4D20-95AE-629F7FDC45B2}" sibTransId="{132F8480-6734-43E0-8B90-31EFF04B9B50}"/>
    <dgm:cxn modelId="{0CDBD015-003C-4C2E-BB26-675DFAE1F873}" type="presOf" srcId="{F3D1B3A3-B07C-4401-BBA1-97A9E228EB8D}" destId="{B2199311-F158-49E4-8C43-F659D389812D}" srcOrd="0" destOrd="0" presId="urn:microsoft.com/office/officeart/2005/8/layout/vList2"/>
    <dgm:cxn modelId="{540F63E5-9895-4D7D-BDE7-260D0BCA469A}" type="presParOf" srcId="{B4CE0EDF-0E17-4655-AA86-DE01EB35B95C}" destId="{B8638DD1-2F1A-4CE0-ACAB-1D4BFF5517F5}" srcOrd="0" destOrd="0" presId="urn:microsoft.com/office/officeart/2005/8/layout/vList2"/>
    <dgm:cxn modelId="{9E264CAF-087E-41F4-9FD8-DB9370DD51A3}" type="presParOf" srcId="{B4CE0EDF-0E17-4655-AA86-DE01EB35B95C}" destId="{CF2AED9E-7FF7-4C36-8570-37C8B27C0222}" srcOrd="1" destOrd="0" presId="urn:microsoft.com/office/officeart/2005/8/layout/vList2"/>
    <dgm:cxn modelId="{8297C518-EDAF-4FF1-8BD4-5A2A43D06DEA}" type="presParOf" srcId="{B4CE0EDF-0E17-4655-AA86-DE01EB35B95C}" destId="{9DDFBEEE-E685-410A-A73C-F37DEF600DF7}" srcOrd="2" destOrd="0" presId="urn:microsoft.com/office/officeart/2005/8/layout/vList2"/>
    <dgm:cxn modelId="{E7680529-834A-44CC-A86B-4AFBEA351176}" type="presParOf" srcId="{B4CE0EDF-0E17-4655-AA86-DE01EB35B95C}" destId="{8145E933-54C5-41FA-A417-1E8BFEE267E6}" srcOrd="3" destOrd="0" presId="urn:microsoft.com/office/officeart/2005/8/layout/vList2"/>
    <dgm:cxn modelId="{DEF53CA0-11C2-4D5F-81D6-F1AB33623DCD}" type="presParOf" srcId="{B4CE0EDF-0E17-4655-AA86-DE01EB35B95C}" destId="{B2199311-F158-49E4-8C43-F659D389812D}" srcOrd="4" destOrd="0" presId="urn:microsoft.com/office/officeart/2005/8/layout/vList2"/>
    <dgm:cxn modelId="{69A85E72-7348-40FD-8315-1896B131B7CF}" type="presParOf" srcId="{B4CE0EDF-0E17-4655-AA86-DE01EB35B95C}" destId="{E174ABCC-D39E-442B-B7A7-9A8E3F568BBE}" srcOrd="5" destOrd="0" presId="urn:microsoft.com/office/officeart/2005/8/layout/vList2"/>
    <dgm:cxn modelId="{DE2C17E8-5BED-454C-BF75-EA3CB92A166E}" type="presParOf" srcId="{B4CE0EDF-0E17-4655-AA86-DE01EB35B95C}" destId="{8B0F35C1-7EFA-495B-8B5C-8B664E4F1A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E89FE6-3D0B-46F0-A050-51C7699A53A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AEA9E8-22FE-460E-9579-88B650AB911A}">
      <dgm:prSet custT="1"/>
      <dgm:spPr/>
      <dgm:t>
        <a:bodyPr/>
        <a:lstStyle/>
        <a:p>
          <a:r>
            <a:rPr lang="el-GR" sz="3200" dirty="0"/>
            <a:t>Ένα </a:t>
          </a:r>
          <a:r>
            <a:rPr lang="el-GR" sz="3200" dirty="0" err="1"/>
            <a:t>νοικοκυριο</a:t>
          </a:r>
          <a:r>
            <a:rPr lang="el-GR" sz="3200" dirty="0"/>
            <a:t> θεωρείται πως είναι </a:t>
          </a:r>
          <a:r>
            <a:rPr lang="el-GR" sz="3200" dirty="0" err="1"/>
            <a:t>υπερπλήρες</a:t>
          </a:r>
          <a:r>
            <a:rPr lang="el-GR" sz="3200" dirty="0"/>
            <a:t> εάν δεν διαθέτει τουλάχιστον:</a:t>
          </a:r>
          <a:endParaRPr lang="en-US" sz="3200" dirty="0"/>
        </a:p>
      </dgm:t>
    </dgm:pt>
    <dgm:pt modelId="{04D61D0A-6716-46CD-904A-33DC6F4F3A38}" type="parTrans" cxnId="{19817AB7-2BBE-4407-94F4-124932A98E07}">
      <dgm:prSet/>
      <dgm:spPr/>
      <dgm:t>
        <a:bodyPr/>
        <a:lstStyle/>
        <a:p>
          <a:endParaRPr lang="en-US"/>
        </a:p>
      </dgm:t>
    </dgm:pt>
    <dgm:pt modelId="{D0742215-13A2-48B9-8436-AE7C71EE8035}" type="sibTrans" cxnId="{19817AB7-2BBE-4407-94F4-124932A98E07}">
      <dgm:prSet/>
      <dgm:spPr/>
      <dgm:t>
        <a:bodyPr/>
        <a:lstStyle/>
        <a:p>
          <a:endParaRPr lang="en-US"/>
        </a:p>
      </dgm:t>
    </dgm:pt>
    <dgm:pt modelId="{590EE83C-D419-425A-8B76-074BC3B87031}">
      <dgm:prSet custT="1"/>
      <dgm:spPr/>
      <dgm:t>
        <a:bodyPr/>
        <a:lstStyle/>
        <a:p>
          <a:r>
            <a:rPr lang="el-GR" sz="2400" dirty="0"/>
            <a:t>ένα δωμάτιο ανά ζευγάρι</a:t>
          </a:r>
          <a:endParaRPr lang="en-US" sz="2400" dirty="0"/>
        </a:p>
      </dgm:t>
    </dgm:pt>
    <dgm:pt modelId="{B76D975F-F080-4B3D-BB2A-438997970EE2}" type="parTrans" cxnId="{F1BA7167-B1F3-4356-AB4E-3965CFEC9693}">
      <dgm:prSet/>
      <dgm:spPr/>
      <dgm:t>
        <a:bodyPr/>
        <a:lstStyle/>
        <a:p>
          <a:endParaRPr lang="en-US"/>
        </a:p>
      </dgm:t>
    </dgm:pt>
    <dgm:pt modelId="{2BADAB45-DE00-4E12-BCE9-5FA0D9D6DF35}" type="sibTrans" cxnId="{F1BA7167-B1F3-4356-AB4E-3965CFEC9693}">
      <dgm:prSet/>
      <dgm:spPr/>
      <dgm:t>
        <a:bodyPr/>
        <a:lstStyle/>
        <a:p>
          <a:endParaRPr lang="en-US"/>
        </a:p>
      </dgm:t>
    </dgm:pt>
    <dgm:pt modelId="{6EA2E2A4-0C73-4FBE-BFAA-E9ABAEB1A26E}">
      <dgm:prSet custT="1"/>
      <dgm:spPr/>
      <dgm:t>
        <a:bodyPr/>
        <a:lstStyle/>
        <a:p>
          <a:r>
            <a:rPr lang="el-GR" sz="2400" dirty="0"/>
            <a:t>ένα δωμάτιο για κάθε άτομο ηλικίας 18 ετών και άνω</a:t>
          </a:r>
          <a:endParaRPr lang="en-US" sz="2400" dirty="0"/>
        </a:p>
      </dgm:t>
    </dgm:pt>
    <dgm:pt modelId="{92B43A09-D5D3-4EB8-BBAA-9B9BF153C2A3}" type="parTrans" cxnId="{0C616315-1878-4950-A015-BF5741F0BBC1}">
      <dgm:prSet/>
      <dgm:spPr/>
      <dgm:t>
        <a:bodyPr/>
        <a:lstStyle/>
        <a:p>
          <a:endParaRPr lang="en-US"/>
        </a:p>
      </dgm:t>
    </dgm:pt>
    <dgm:pt modelId="{5ED8ABD9-14BB-4B9C-ABEA-1E6A985228E1}" type="sibTrans" cxnId="{0C616315-1878-4950-A015-BF5741F0BBC1}">
      <dgm:prSet/>
      <dgm:spPr/>
      <dgm:t>
        <a:bodyPr/>
        <a:lstStyle/>
        <a:p>
          <a:endParaRPr lang="en-US"/>
        </a:p>
      </dgm:t>
    </dgm:pt>
    <dgm:pt modelId="{436205DA-8331-4958-8CB3-32135B35FC14}">
      <dgm:prSet custT="1"/>
      <dgm:spPr/>
      <dgm:t>
        <a:bodyPr/>
        <a:lstStyle/>
        <a:p>
          <a:r>
            <a:rPr lang="el-GR" sz="2400" dirty="0"/>
            <a:t>ένα δωμάτιο ανά ζευγάρι ατόμων του ίδιου φύλου μεταξύ 12 και 17 ετών</a:t>
          </a:r>
          <a:endParaRPr lang="en-US" sz="2400" dirty="0"/>
        </a:p>
      </dgm:t>
    </dgm:pt>
    <dgm:pt modelId="{22D41EA2-871B-45E1-90B2-E60E76A61B6F}" type="parTrans" cxnId="{CF5D9AAB-4D9A-41FC-9C1D-07D484D38852}">
      <dgm:prSet/>
      <dgm:spPr/>
      <dgm:t>
        <a:bodyPr/>
        <a:lstStyle/>
        <a:p>
          <a:endParaRPr lang="en-US"/>
        </a:p>
      </dgm:t>
    </dgm:pt>
    <dgm:pt modelId="{519C6BB0-F99C-4AEA-846D-5B67BC34EB39}" type="sibTrans" cxnId="{CF5D9AAB-4D9A-41FC-9C1D-07D484D38852}">
      <dgm:prSet/>
      <dgm:spPr/>
      <dgm:t>
        <a:bodyPr/>
        <a:lstStyle/>
        <a:p>
          <a:endParaRPr lang="en-US"/>
        </a:p>
      </dgm:t>
    </dgm:pt>
    <dgm:pt modelId="{71282625-A1E3-48CC-9B3C-CBE700F090F3}">
      <dgm:prSet custT="1"/>
      <dgm:spPr/>
      <dgm:t>
        <a:bodyPr/>
        <a:lstStyle/>
        <a:p>
          <a:r>
            <a:rPr lang="el-GR" sz="2400" dirty="0"/>
            <a:t>ένα δωμάτιο για κάθε άτομο μεταξύ 12 και 17 ετών που δεν εντάσσεται στην προηγούμενη κατηγορία</a:t>
          </a:r>
          <a:endParaRPr lang="en-US" sz="2400" dirty="0"/>
        </a:p>
      </dgm:t>
    </dgm:pt>
    <dgm:pt modelId="{53198BDD-B39E-4DE7-806A-441AD9177F39}" type="parTrans" cxnId="{B7D9FF31-0322-4F1C-8458-516E4EB70830}">
      <dgm:prSet/>
      <dgm:spPr/>
      <dgm:t>
        <a:bodyPr/>
        <a:lstStyle/>
        <a:p>
          <a:endParaRPr lang="en-US"/>
        </a:p>
      </dgm:t>
    </dgm:pt>
    <dgm:pt modelId="{6569FB8C-1FF2-4996-8049-448860E42812}" type="sibTrans" cxnId="{B7D9FF31-0322-4F1C-8458-516E4EB70830}">
      <dgm:prSet/>
      <dgm:spPr/>
      <dgm:t>
        <a:bodyPr/>
        <a:lstStyle/>
        <a:p>
          <a:endParaRPr lang="en-US"/>
        </a:p>
      </dgm:t>
    </dgm:pt>
    <dgm:pt modelId="{C53C9188-6B2E-422E-896D-C4B45505D20A}">
      <dgm:prSet custT="1"/>
      <dgm:spPr/>
      <dgm:t>
        <a:bodyPr/>
        <a:lstStyle/>
        <a:p>
          <a:r>
            <a:rPr lang="el-GR" sz="2400" dirty="0"/>
            <a:t>ένα δωμάτιο ανά ζευγάρι παιδιών κάτω των 12 ετών.</a:t>
          </a:r>
          <a:endParaRPr lang="en-US" sz="2400" dirty="0"/>
        </a:p>
      </dgm:t>
    </dgm:pt>
    <dgm:pt modelId="{CC031347-8BC8-4CF2-89AF-BDF2FA033108}" type="parTrans" cxnId="{0BA2BE35-66A7-494A-B40A-B8BECA2A0243}">
      <dgm:prSet/>
      <dgm:spPr/>
      <dgm:t>
        <a:bodyPr/>
        <a:lstStyle/>
        <a:p>
          <a:endParaRPr lang="en-US"/>
        </a:p>
      </dgm:t>
    </dgm:pt>
    <dgm:pt modelId="{EBC01B58-9B90-4222-9243-2CC587CC025F}" type="sibTrans" cxnId="{0BA2BE35-66A7-494A-B40A-B8BECA2A0243}">
      <dgm:prSet/>
      <dgm:spPr/>
      <dgm:t>
        <a:bodyPr/>
        <a:lstStyle/>
        <a:p>
          <a:endParaRPr lang="en-US"/>
        </a:p>
      </dgm:t>
    </dgm:pt>
    <dgm:pt modelId="{AB21847C-70D2-4B18-925B-974DE012B042}">
      <dgm:prSet custT="1"/>
      <dgm:spPr/>
      <dgm:t>
        <a:bodyPr/>
        <a:lstStyle/>
        <a:p>
          <a:r>
            <a:rPr lang="el-GR" sz="2400" dirty="0"/>
            <a:t>ένα δωμάτιο για όλα τα μέλη που το απαρτίζουν</a:t>
          </a:r>
          <a:endParaRPr lang="en-US" sz="2400" dirty="0"/>
        </a:p>
      </dgm:t>
    </dgm:pt>
    <dgm:pt modelId="{55D257E1-98EF-41D4-86AB-4E66A4360E14}" type="sibTrans" cxnId="{49C16DA5-F382-4C9C-9E85-5FB3A11FC944}">
      <dgm:prSet/>
      <dgm:spPr/>
      <dgm:t>
        <a:bodyPr/>
        <a:lstStyle/>
        <a:p>
          <a:endParaRPr lang="en-US"/>
        </a:p>
      </dgm:t>
    </dgm:pt>
    <dgm:pt modelId="{5A98193E-9B8B-45CC-B1D0-DD353AAC5418}" type="parTrans" cxnId="{49C16DA5-F382-4C9C-9E85-5FB3A11FC944}">
      <dgm:prSet/>
      <dgm:spPr/>
      <dgm:t>
        <a:bodyPr/>
        <a:lstStyle/>
        <a:p>
          <a:endParaRPr lang="en-US"/>
        </a:p>
      </dgm:t>
    </dgm:pt>
    <dgm:pt modelId="{05BDE59A-9024-47D3-88FC-D129CB181936}" type="pres">
      <dgm:prSet presAssocID="{02E89FE6-3D0B-46F0-A050-51C7699A53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E96D52-D085-457D-A2FE-1F8DCB526AEC}" type="pres">
      <dgm:prSet presAssocID="{8CAEA9E8-22FE-460E-9579-88B650AB911A}" presName="node" presStyleLbl="node1" presStyleIdx="0" presStyleCnt="1" custScaleX="16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D9FF31-0322-4F1C-8458-516E4EB70830}" srcId="{8CAEA9E8-22FE-460E-9579-88B650AB911A}" destId="{71282625-A1E3-48CC-9B3C-CBE700F090F3}" srcOrd="4" destOrd="0" parTransId="{53198BDD-B39E-4DE7-806A-441AD9177F39}" sibTransId="{6569FB8C-1FF2-4996-8049-448860E42812}"/>
    <dgm:cxn modelId="{11EB4F9D-93A2-4EC0-94CF-4A21A6880D5E}" type="presOf" srcId="{436205DA-8331-4958-8CB3-32135B35FC14}" destId="{1AE96D52-D085-457D-A2FE-1F8DCB526AEC}" srcOrd="0" destOrd="4" presId="urn:microsoft.com/office/officeart/2005/8/layout/default"/>
    <dgm:cxn modelId="{3E84B7EB-B1D8-4D6A-8E70-6F87943FE3FA}" type="presOf" srcId="{71282625-A1E3-48CC-9B3C-CBE700F090F3}" destId="{1AE96D52-D085-457D-A2FE-1F8DCB526AEC}" srcOrd="0" destOrd="5" presId="urn:microsoft.com/office/officeart/2005/8/layout/default"/>
    <dgm:cxn modelId="{8E129731-BDCD-46F6-9C8C-F7F2CDCACB56}" type="presOf" srcId="{C53C9188-6B2E-422E-896D-C4B45505D20A}" destId="{1AE96D52-D085-457D-A2FE-1F8DCB526AEC}" srcOrd="0" destOrd="6" presId="urn:microsoft.com/office/officeart/2005/8/layout/default"/>
    <dgm:cxn modelId="{353A65CC-4BA2-4890-AAD2-EA3821878462}" type="presOf" srcId="{AB21847C-70D2-4B18-925B-974DE012B042}" destId="{1AE96D52-D085-457D-A2FE-1F8DCB526AEC}" srcOrd="0" destOrd="1" presId="urn:microsoft.com/office/officeart/2005/8/layout/default"/>
    <dgm:cxn modelId="{0CA6CAFC-27AB-4887-8A95-2AF4CED20DD4}" type="presOf" srcId="{8CAEA9E8-22FE-460E-9579-88B650AB911A}" destId="{1AE96D52-D085-457D-A2FE-1F8DCB526AEC}" srcOrd="0" destOrd="0" presId="urn:microsoft.com/office/officeart/2005/8/layout/default"/>
    <dgm:cxn modelId="{CF5D9AAB-4D9A-41FC-9C1D-07D484D38852}" srcId="{8CAEA9E8-22FE-460E-9579-88B650AB911A}" destId="{436205DA-8331-4958-8CB3-32135B35FC14}" srcOrd="3" destOrd="0" parTransId="{22D41EA2-871B-45E1-90B2-E60E76A61B6F}" sibTransId="{519C6BB0-F99C-4AEA-846D-5B67BC34EB39}"/>
    <dgm:cxn modelId="{0BA2BE35-66A7-494A-B40A-B8BECA2A0243}" srcId="{8CAEA9E8-22FE-460E-9579-88B650AB911A}" destId="{C53C9188-6B2E-422E-896D-C4B45505D20A}" srcOrd="5" destOrd="0" parTransId="{CC031347-8BC8-4CF2-89AF-BDF2FA033108}" sibTransId="{EBC01B58-9B90-4222-9243-2CC587CC025F}"/>
    <dgm:cxn modelId="{ADB4A1A6-21C1-41D0-A2A3-62C49F8CDA50}" type="presOf" srcId="{590EE83C-D419-425A-8B76-074BC3B87031}" destId="{1AE96D52-D085-457D-A2FE-1F8DCB526AEC}" srcOrd="0" destOrd="2" presId="urn:microsoft.com/office/officeart/2005/8/layout/default"/>
    <dgm:cxn modelId="{0C616315-1878-4950-A015-BF5741F0BBC1}" srcId="{8CAEA9E8-22FE-460E-9579-88B650AB911A}" destId="{6EA2E2A4-0C73-4FBE-BFAA-E9ABAEB1A26E}" srcOrd="2" destOrd="0" parTransId="{92B43A09-D5D3-4EB8-BBAA-9B9BF153C2A3}" sibTransId="{5ED8ABD9-14BB-4B9C-ABEA-1E6A985228E1}"/>
    <dgm:cxn modelId="{49C16DA5-F382-4C9C-9E85-5FB3A11FC944}" srcId="{8CAEA9E8-22FE-460E-9579-88B650AB911A}" destId="{AB21847C-70D2-4B18-925B-974DE012B042}" srcOrd="0" destOrd="0" parTransId="{5A98193E-9B8B-45CC-B1D0-DD353AAC5418}" sibTransId="{55D257E1-98EF-41D4-86AB-4E66A4360E14}"/>
    <dgm:cxn modelId="{F1BA7167-B1F3-4356-AB4E-3965CFEC9693}" srcId="{8CAEA9E8-22FE-460E-9579-88B650AB911A}" destId="{590EE83C-D419-425A-8B76-074BC3B87031}" srcOrd="1" destOrd="0" parTransId="{B76D975F-F080-4B3D-BB2A-438997970EE2}" sibTransId="{2BADAB45-DE00-4E12-BCE9-5FA0D9D6DF35}"/>
    <dgm:cxn modelId="{19817AB7-2BBE-4407-94F4-124932A98E07}" srcId="{02E89FE6-3D0B-46F0-A050-51C7699A53AF}" destId="{8CAEA9E8-22FE-460E-9579-88B650AB911A}" srcOrd="0" destOrd="0" parTransId="{04D61D0A-6716-46CD-904A-33DC6F4F3A38}" sibTransId="{D0742215-13A2-48B9-8436-AE7C71EE8035}"/>
    <dgm:cxn modelId="{F303C3B3-1F54-4ABA-9546-F8A09A37DCDA}" type="presOf" srcId="{02E89FE6-3D0B-46F0-A050-51C7699A53AF}" destId="{05BDE59A-9024-47D3-88FC-D129CB181936}" srcOrd="0" destOrd="0" presId="urn:microsoft.com/office/officeart/2005/8/layout/default"/>
    <dgm:cxn modelId="{1E0866A9-4224-4287-AC74-E26F1AAC54B1}" type="presOf" srcId="{6EA2E2A4-0C73-4FBE-BFAA-E9ABAEB1A26E}" destId="{1AE96D52-D085-457D-A2FE-1F8DCB526AEC}" srcOrd="0" destOrd="3" presId="urn:microsoft.com/office/officeart/2005/8/layout/default"/>
    <dgm:cxn modelId="{3CC1CD80-A8A1-427F-8F78-251A8FB3C05A}" type="presParOf" srcId="{05BDE59A-9024-47D3-88FC-D129CB181936}" destId="{1AE96D52-D085-457D-A2FE-1F8DCB526AE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0.03996</cdr:x>
      <cdr:y>0.45276</cdr:y>
    </cdr:from>
    <cdr:to>
      <cdr:x>0.98007</cdr:x>
      <cdr:y>0.45276</cdr:y>
    </cdr:to>
    <cdr:cxnSp macro="">
      <cdr:nvCxnSpPr>
        <cdr:cNvPr id="5" name="Ευθεία γραμμή σύνδεσης 4">
          <a:extLst xmlns:a="http://schemas.openxmlformats.org/drawingml/2006/main">
            <a:ext uri="{FF2B5EF4-FFF2-40B4-BE49-F238E27FC236}">
              <a16:creationId xmlns:a16="http://schemas.microsoft.com/office/drawing/2014/main" xmlns="" id="{1DDCD452-4D91-4F82-962E-5537C41226CF}"/>
            </a:ext>
          </a:extLst>
        </cdr:cNvPr>
        <cdr:cNvCxnSpPr/>
      </cdr:nvCxnSpPr>
      <cdr:spPr>
        <a:xfrm xmlns:a="http://schemas.openxmlformats.org/drawingml/2006/main" flipH="1">
          <a:off x="436856" y="2441256"/>
          <a:ext cx="10278737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0.04013</cdr:x>
      <cdr:y>0.11484</cdr:y>
    </cdr:from>
    <cdr:to>
      <cdr:x>0.13064</cdr:x>
      <cdr:y>0.11484</cdr:y>
    </cdr:to>
    <cdr:cxnSp macro="">
      <cdr:nvCxnSpPr>
        <cdr:cNvPr id="7" name="Ευθεία γραμμή σύνδεσης 6">
          <a:extLst xmlns:a="http://schemas.openxmlformats.org/drawingml/2006/main">
            <a:ext uri="{FF2B5EF4-FFF2-40B4-BE49-F238E27FC236}">
              <a16:creationId xmlns:a16="http://schemas.microsoft.com/office/drawing/2014/main" xmlns="" id="{F8C56367-15FF-461F-A3D3-22DFB984F2D2}"/>
            </a:ext>
          </a:extLst>
        </cdr:cNvPr>
        <cdr:cNvCxnSpPr/>
      </cdr:nvCxnSpPr>
      <cdr:spPr>
        <a:xfrm xmlns:a="http://schemas.openxmlformats.org/drawingml/2006/main" flipH="1">
          <a:off x="438716" y="619188"/>
          <a:ext cx="98965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0.03996</cdr:x>
      <cdr:y>0.2775</cdr:y>
    </cdr:from>
    <cdr:to>
      <cdr:x>0.58827</cdr:x>
      <cdr:y>0.2775</cdr:y>
    </cdr:to>
    <cdr:cxnSp macro="">
      <cdr:nvCxnSpPr>
        <cdr:cNvPr id="11" name="Ευθεία γραμμή σύνδεσης 10">
          <a:extLst xmlns:a="http://schemas.openxmlformats.org/drawingml/2006/main">
            <a:ext uri="{FF2B5EF4-FFF2-40B4-BE49-F238E27FC236}">
              <a16:creationId xmlns:a16="http://schemas.microsoft.com/office/drawing/2014/main" xmlns="" id="{9A30A441-90DE-41B3-8FB4-45493E5DB2D9}"/>
            </a:ext>
          </a:extLst>
        </cdr:cNvPr>
        <cdr:cNvCxnSpPr/>
      </cdr:nvCxnSpPr>
      <cdr:spPr>
        <a:xfrm xmlns:a="http://schemas.openxmlformats.org/drawingml/2006/main" flipH="1">
          <a:off x="436856" y="1496253"/>
          <a:ext cx="599498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0.23196</cdr:y>
    </cdr:from>
    <cdr:to>
      <cdr:x>0.06155</cdr:x>
      <cdr:y>0.28048</cdr:y>
    </cdr:to>
    <cdr:sp macro="" textlink="">
      <cdr:nvSpPr>
        <cdr:cNvPr id="8" name="TextBox 21">
          <a:extLst xmlns:a="http://schemas.openxmlformats.org/drawingml/2006/main">
            <a:ext uri="{FF2B5EF4-FFF2-40B4-BE49-F238E27FC236}">
              <a16:creationId xmlns:a16="http://schemas.microsoft.com/office/drawing/2014/main" xmlns="" id="{15624B6A-9733-4D2B-A181-B1CF1F1075E5}"/>
            </a:ext>
          </a:extLst>
        </cdr:cNvPr>
        <cdr:cNvSpPr txBox="1"/>
      </cdr:nvSpPr>
      <cdr:spPr>
        <a:xfrm xmlns:a="http://schemas.openxmlformats.org/drawingml/2006/main">
          <a:off x="0" y="1250724"/>
          <a:ext cx="67197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rPr>
            <a:t>77,2</a:t>
          </a:r>
          <a:endParaRPr kumimoji="0" lang="el-GR" sz="1050" b="0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Comic Sans MS" panose="030F0702030302020204" pitchFamily="66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0.31267</cdr:y>
    </cdr:from>
    <cdr:to>
      <cdr:x>0.06155</cdr:x>
      <cdr:y>0.36119</cdr:y>
    </cdr:to>
    <cdr:sp macro="" textlink="">
      <cdr:nvSpPr>
        <cdr:cNvPr id="9" name="TextBox 21">
          <a:extLst xmlns:a="http://schemas.openxmlformats.org/drawingml/2006/main">
            <a:ext uri="{FF2B5EF4-FFF2-40B4-BE49-F238E27FC236}">
              <a16:creationId xmlns:a16="http://schemas.microsoft.com/office/drawing/2014/main" xmlns="" id="{47F6C22A-BF9D-45DB-8189-EB11EE2F2E8C}"/>
            </a:ext>
          </a:extLst>
        </cdr:cNvPr>
        <cdr:cNvSpPr txBox="1"/>
      </cdr:nvSpPr>
      <cdr:spPr>
        <a:xfrm xmlns:a="http://schemas.openxmlformats.org/drawingml/2006/main">
          <a:off x="0" y="1685911"/>
          <a:ext cx="67197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kern="1200" dirty="0">
              <a:solidFill>
                <a:srgbClr val="FF0000"/>
              </a:solidFill>
              <a:latin typeface="Comic Sans MS" panose="030F0702030302020204" pitchFamily="66" charset="0"/>
            </a:rPr>
            <a:t>66</a:t>
          </a:r>
          <a:r>
            <a: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rPr>
            <a:t>,8</a:t>
          </a:r>
          <a:endParaRPr kumimoji="0" lang="el-GR" sz="1050" b="0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Comic Sans MS" panose="030F0702030302020204" pitchFamily="66" charset="0"/>
            <a:ea typeface="+mn-ea"/>
            <a:cs typeface="+mn-cs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1:36:19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30480 15315 0,'0'-25'562,"25"-25"-546,0 50-1,-25-24 64,25 24-64,0 0 16,-25-25 16,25 25-31,-1 0-16,-24-25 62,25 25-46,0 0 15,-25-25 1,25 25-32,0 0 31,-25-25-16,25 25 1,0-25 15,-25 0-15,25 25 0,0-25 46,0 25-46,-25-25-1,24 25 1,-24-25 15,25 25-31,0 0 63,0-24-48,0 24 1,-25-25 15,25 25-15,-25-25 46,25 0-46,0 25 0,-25-25-1,25 25-15,-25-25 31,25 0-15,-1 25 0,-24-25 31,25 0-32,-25 0 1,0 0-1,0 1 48,25-1-63,0 25 16,-25-25 15,25 25-16,-25-25 32,0 0-31,0 0 15,25 25-31,-25-25 16,25 25-1,-25-25 32,50 25-31,-50-25 78,0 0-79,0-24 1,25 49 0,-25-25 46,24 25-46,-48 0 343,-26 0-343,25 0-1,25 25 1,-25-25 0,0 0 15,25 25-16,-25-25 17,25 24-17,-25-24 63,25 25-62,-25-25 31,25 25-47,0 0 47,0 0 31,0 0-62,0 0-16,-25-25 31,25 25-31,0 0 62,0 0 63,-24 24-78,24-24-31,-25-25-1,25 25 1,-25-25 31,25 25-31,0 0 15,-25-25-31,0 25 15,0 0 1,25 25 0,0-25-1,-25-25 1,0 24 0,25 1-1,-25-25 1,25 25-1,-25 0 1,1-25 15,24 25-15,-25-25 0,0 50-1,25-25 1,-25-25 31,0 0-32,25 25 1,-25-25 15,25 25 0,-25-25 1,25 49-17,-25-49 157,0 0-156,0 0 140,1 0-78,-1 0-62,0 0 15,0 0 32,0 0-48,0 0-15,0 0 16,0 0-1,0 0-15,25-25 313,25 25-297,0-24-1,0 24 1,-25-25-16,0 0 15,25 25 1,-25-25-16,25 25 16,0-50-1,0 50 17,-25-25-17,25 25 1,-25-25 15,24 25-31,-24-25 16,0 0-1,25 25 1,-25-24 0,25 24-1,-25-25 1,25 25-1,-25-50 17,0 25 15,0 0-32,25 25-15,-25-25 31,25 25-15,-25-25 0,25 25-1,-25-25 1,25 0 0,0 25-16,-25-25 31,0 1-16,25 24 1,-25-25 0,0 0 31,24 25-47,-24-25 0,25 25 15,-25-25 48,25 25-48,-25-25 1,0 0 15,25 25-15,-25-25 46,25 0-46,-25 0 15,25 25-31,-25-24 16,50 24-1,-50-25 1,25 25 0,-25-25 31,49 25-47,-24 0 125,0 0-110,0 0 157,25 0-156,-25 0 187,-25 25-172,0 0-15,0-1-1,0 1 1,0 25 0,0 0-1,-25-25 1,-25 25-1,25-25 1,-49 24 0,49 1-1,0-25 1,-25 25 0,25-50-1,25 25 1,-25-25-1,0 50-15,-25-25 32,26 24-17,-51 1 17,25-25-17,25 0 1,0 0-1,25 0 1,0 0 0,-25-25-16,0 25 15,25 24 1,-24-49 62,24 25-78,0 0 47,0 0-31,-25 0-1,25 0 1,-25-25 109,25 25-110,25-25 173,0 0-172,-1 0-16,1 0 15,0 0 1,0 0-1,0 0 1,25-25 15,-25 0-31,25-25 16,-26 50 0,-24-25-1,0-25 1,25 26-1,-25-1 1,0 0 0,25-25-1,0 50 1,-25-25 0,0 0-1,0-25 1,0 25-1,0-24 1,0 24 0,0 0-1,0 0 1,0-25 15,0 25-15,0 0 15,25 0-15,-50 25 234,0 25-235,0 0-15,-24 50 32,49-50-32,-25 25 15,0-25 16,25-1-31,-25 1 16,0-25 15,25 25-15,0 0 218,25-50-218,0 0-16,25 0 31,24-24-15,-24-26 31,-25 25-32,0 25 1,0 25 0,0-75-1,0 75 16,-25-24-15,24 24 0,-24 24 249,0 76-233,-74 0-1,49-75 0,-25 24-15,25-49-1,-99 100 17,99-100-32,0 50 46,0-25-14,50-25 108,99-25-93,-49-50-16,-50 50-15,50-25 0,-50 50-1,-25-24-15,24 24 16,-24-25 0,50 0-1,-50 0 1,25 0-1,0 0 1,-25 0 15,25 25-15,-25-25 281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2.9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5752 14593 0,'0'-25'31,"25"25"-15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3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5628 14294 0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3.9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5628 14419 0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4.2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5628 14419 0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4.5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5678 14369 0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9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4806 15340 0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50.1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4756 15216 0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50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4756 15216 0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51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4632 15041 0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20T12:57:17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4736 15425 0,'26'0'188,"1"0"-188,-1 0 15,27 0 17,-26-27-32,-1 27 15,1-26 17,-1 26-32,1-26 15,-1-1 1,1 1-1,25-1 1,1 1 0,-26-1 15,-1 1-15,27-27-1,-26 26 1,-1 27-16,-26-26 15,27-1 1,-1 27 0,1-52 15,25 52-15,-52-27-1,27 1 1,-1-1 15,-26 1-15,27-27-1,-1 53 1,-26-27 0,27-26-1,-1 27 1,-26-1-1,27 27-15,-1-26 32,-26 0-32,53 26 15,-53-27 32,0 1-31,26 26-1,-26-27 1,0 1 47,0-1-17,27-26-46,-1 53 16,-26-26 15,0-1 141,-26 27-156,-1 0-1,-78 0 17,78 0-32,1 0 0,-27 0 15,0 27 1,0 26 0,0 0 15,27-27-16,26 1-15,-80 26 16,54-1 0,-1-52-1,-26 53 1,53-26 0,-53-1-1,27 1 1,26-1-1,-26-26 1,-1 27 0,-26-1-1,53 1 17,-26-1-32,-27 1 15,53-1 1,-27 27 15,1-53-15,-1 26-1,-26-26 1,27 53 0,-27-53 15,53 27-31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1:36:22.9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30629 15440 0,'50'0'110,"-25"0"-95,-25-25-15,25 25 16,0-25 0,0 25 15,-25-25-31,25 25 15,-25-25 1,25 0 0,24 0-1,-24 0 1,0 25 0,-25-25-1,0 1 1,50-1-1,-25 25 1,-25-25 15,0 0 1,25 25-32,-25-25 31,25 25-16,-25-25 1,25 25 0,-25-25-1,25 25 1,-25-25 0,0 0-1,0 0-15,24 25 16,-24-24 15,25 24-31,-25-25 16,25 25-1,-25-50 1,25 0 0,0 50 15,-25-25-16,0 0 32,50 0-31,-50 0 0,25 0 46,0 1-46,-25-1 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20T12:57:25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13838 15187 0,'26'0'265,"-26"-27"-249,0 1 0,27-1-1,-1 1 1,-26-1 15,27 27-31,-27-26 16,0 0-1,26 26 1,-26-27 46,26 27-46,-26-26 0,0-1-1,27 27 1,-27-26 0,0-1-1,53 1 1,-53-27-1,53 26 1,-53 1 15,26 26-15,-26-27 15,27 27-31,-1-26 16,-26 0-1,27-1 1,26 1 15,-53-1-15,26 27 0,0-53-1,1 53 1,-27-26-16,53 26 15,-53-27 1,53 1 0,-53-1 15,26 27-15,-26-26-1,27 0 1,-1 26-16,1 0 78,-1-27-62,-26 1 77,0-1 79,-26 27-125,-27 0-47,26 0 16,-26 0-1,27 27-15,26-1 16,-27-26-16,1 0 62,26 27-46,-27-27 15,27 26-15,-26 0 0,-27-26-1,0 27 1,27-27-1,26 26 1,-27-26-16,27 27 16,-53-27 15,-26 0-15,79 26-1,-27 1 1,27-1 15,-26-26-15,0 27-16,-1 26 15,1-53 32,26 26-31,-27-26 15,27 26-31,-26-26 16,26 27 15,-27-27-15,1 26-1,26 27 1,0-26 15,-27-27-15,27 26-1,0 1 1,-26-1 0,26 1-1,-27-27 1,27 26-1,-26 1 1,-1-27 15,1 0 1,26 26-17,-26-26 32,26 26-31,0 1 234,0-1-219,0 1-15,0-1 93,-27-26-78,27 27-15,-26-27-16,26 26 15,0 1 64,0-1 46,26-26-94,1 27-16,-1-1 1,0-26 0,1 0 15,-1 0-15,1 0-1,-1 0 1,1 0 31,-1 0-32,1 0 32,-1 0-31,-26-26-1,0-1 110,0 1-78,-26 26 63,-27 0-95,0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20T12:57:29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14076 14869 0,'0'27'125,"0"-1"-109,-27 27-1,1-53-15,26 27 16,-27-27-1,1 26 1,0 0 0,26 1-1,-27-27 63,1 0-62,-1 26 0,1-26 31,26 27-32,0-54 220,26 1-235,1-1 15,-1 1 1,1 0-1,-27-1 1,52 1 0,-52-27-1,27 53 1,-27-27 0,26 1-1,-26-27 16,27 53-15,-27-27 15,53 27-31,-27-26 16,1 26 0,-27-27 46,26 27-62,1 0 31,-54 0 204,1 27-220,26-1-15,-80 54 16,54-27 0,-27-27-1,26 27 16,1 0-15,26-27 0,-26-26-1,-1 27 1,1-27 0,-1 26-1,1 1 1,-1-27-1,27 26 1,0-52 343,27-1-343,-1 1 0,1 26-16,-1-53 15,1 53 1,-27-53 0,26 27-1,0-1 1,1 27-1,-1-53 1,-26 27-16,80-27 16,-54 26-1,1-26 17,-1 53-32,27-26 15,-53 0-15,27 26 16,-27-27 31,26 27-32,0 0 1,1 0 0,-1 0-1,-26-26-15,27 26 16,-27 26 359,0 1-375,-27 52 0,-26-53 31,53 54-31,-26-27 31,-27 0-15,27-27 0,-27 27 15,53-27-16,-27-26 17,-26 27-17,27-27 1,-27 53 0,26-53-1,1 26 1,0-26-1,-1 53 1,1-53-16,-1 0 31,27 27-31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20T12:57:37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30083 15742 0,'0'-26'78,"0"-1"-31,27 27-32,-1-26 1,0 0 0,27-1-1,-26 1 1,26 26 0,26-53-1,-26 0 1,0 26-1,-27-26 1,27 27 0,-26 0-1,-27-1 1,26 1 0,1 26-1,-1-53 1,1 53-1,-27-27 17,26 1-32,1-1 15,-1 1 1,-26-27 0,27 0 15,-1 27-16,0-27 17,-26 0-17,0 26 17,0 1-32,27-1 31,-1 1-31,1-1 15,-27 1 1,0-1 0,26 27-1,-26-26 17,27 26-32,-1 0 15,-26-26 16,0-1-15,27 27 0,-27-26-1,53 26 1,-53-27 15,26 1-15,0 26-1,-26-27 17,27 27-17,-27-26 1,26 26-16,1-27 47,-1 27-32,1 0 17,-54 0 249,1 0-265,-27 0-1,0 0 1,27 0-16,-1 0 15,-26 27 1,27-27 0,-54 26-1,54 1 1,-1-27 0,27 26-1,-26-26 32,26 27-31,-26-27-16,26 26 15,-27-26 32,27 27-31,-26-27-1,26 26 1,-27-26 0,27 26-1,-26-26 1,26 27 0,-80-27-1,54 26 1,26 1-16,-53-27 15,53 26 1,-27-26 0,27 27-1,-26-27 1,0 26 0,26 27-1,-27-26 16,1-27 1,-1 26-32,-26 1 15,0-1 17,27-26-17,26 26 1,-27-26-1,27 27-15,-26-1 16,-1 1 0,1-27-1,0 53 1,-1-27 0,27 1 15,0-1-16,-26 1-15,26-1 16,-53 1 15,53-1 1,-27 0-17,1-26 110,26 27-109,0-1 124,26-26-124,1 0 0,-27-26-1,26 26-15,-26-53 16,27 27 0,26-1 15,-27 1-31,0-27 15,-26-27 1,27 80 0,-27-53 15,0 27-15,26-1-1,1 27 1,26-26-1,-53 0 1,26-1 0,1 1 15,-1-54-15,1 54-16,-1-1 31,1 27-31,-27-26 62,26 26-46,27-27-16,-53 1 47,26-1-32,1 27 1,26 0 0,0-26-16,-53 0 15,26-1 1,1 27 0,-1 0 218,-26 27-218,-53-1-1,0 27 1,-26-27-1,26 54 1,26-80-16,27 26 16,27-26 249,-1 0-233,-26-26-32,27 26 0,-1-27 15,1 1 1,-1-27-1,1 53 1,-27-53 0,53 0 15,-27 27-31,-26-1 31,53 1-15,-27-1 15,-26 1-31,27 26 16,-1-27-1,1 27 32,-1 0-31,1-26-1,-1 26 1,-26-27 0,27 27-16,-1 0 31,1 0-15,25-26 15,-25 26 0,-1 0-15,-26-26-1,27 26 1,-27 26 156,0 0-157,-53 27 1,0 0 0,0 0-1,0-26 1,0 26 0,27-27-1,-1-26 1,1 26-1,-1-26 1,1 0 0,26 27-16,-26-27 15,-1 26 1,27 1 0,-26-27 62,26 26-63,-27 1 1,1-27 15,26 26-31,-27 27 94,27-26-78,-26-27-1,-1 26-15,1 1 16,26-1-1,0 0 173,53-26-172,26-26 15,-26 0-31,0-1 15,-27 27 1,1-26 0,-1-27-1,27 26 17,-53 1-32,53 26 31,0-53-16,-26 53 1,25-27 0,-78 27 109,-27 0-125,-53 0 15,0 0 17,54 27-17,25-27 1,-52 0-1,52 0 1,-52 26 0,79 1 234,26-27-235,27-27 1,-26 1 0,-1-27-1,27 26 1,-53 1-1,27 26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1:36:35.9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18776 15041 0,'-25'-25'15,"25"0"32,0 1-31,25-1 0,0-25-1,0 25 1,0 25-16,49-75 31,-49 75-15,50-50-1,-50 50-15,-25-49 16,75-26 0,-50 75-1,0 0 1,-1 0-16,26 0 15,-25 0 17,25-25-32,-50 0 0,25 25 15,0 0 1,0-25 0,24 25-1,-24-25 48,0 0-48,0 25-15,25-25 16,-75 25 171,-50 25-171,-24 50 0,24-25-1,25 0 17,0-1-17,26-24-15,-51 0 31,75 0-15,-25-25 0,-25 0-1,25 25 1,0 0 0,0 0-1,0-25 1,1 25-1,-1-25 1,0 50 0,0-50-1,25 25 1,-50-1 0,50 1-16,25-25 312,25-25-296,-25 1-1,24-1 1,-49 0-16,75-25 31,-50 50-15,0-25-16,50-50 15,-50 50 1,0-24 0,-1 24-1,26 25 17,-25-25-17,-25 0 32,25 0-31,25 0-1,-50 0 251,0 0-250,0 0 15,25 25 0,-25-25-31,25 25 16,24 0 31,-24 0-32,-25-24 16,25-1-15,0 25-16,0 0 31,0 0-15,0 0-16,0 0 16,0 0-1,-50 0 204,-50 0-188,0 25-15,-24-1-1,74-24 1,0 25-16,-25-25 16,25 25-1,25 0 1,-25-25-16,0 0 16,1 25-1,-51 25 1,25-50-1,0 0 1,25 25 0,0-25 77,25 25-77,-25-25-16,1 49 16,-1 1-1,0-25 1,0-25 140,25 25-140,-25-25 31,25 25-32,0 0 17,0 0 61,25-25-77,0 0-16,49 0 16,1 0-1,0-25 1,-50 25 15,25-50-15,-25 25-1,-25 0 1,49 0 0,-24 25 30,0 0-30,0-49-16,0 49 16,-25 24 109,0 26-110,-50-25-15,-25 50 16,51-50 0,-1 0-1,-25 25 1,-25-1-1,25-24 1,-24 25 0,24 0-1,0 0 1,0-25 0,50-1-1,25-24 235,0 0-234,0-24-16,0-26 15,0 25-15,24-25 32,-24 25-17,50-74 1,0 49 15,-50 25-15,49-50 15,-49 50-15,50-25 15,-50 1-15,25 24 30,-25 0-46,24 0 32,-24 25-17,0-25 17,-25 0-17,50 0 16,-25 25-15,-50 0 250,-50 0-251,-74 0 1,99 0 15,50 25-15,-50-25-1,25 0-15,1 25 16,-51 25 0,0 24 15,25-49-15,25 0 15,-24 25-16,24-50 17,-25 50-1,25-25-15,-25 25 15,25-50 0,25 25-15,-25-25 999,0 0-874,25 24 218,0 1-327,0 0-17,0 0 16,0 0 1,0 0 265,25-25-282,0 0 1,0 0-1,0 0 1,25 0 0,-25 0-1,0 0 17,-25-25 46,25 25-63,-25-25 110,0 0-109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1:36:49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4682 15265 0,'24'0'16,"1"0"31,25-25-16,0 1-15,-25-1-1,0 25 1,49-25 0,-74 0-16,50 0 15,0-25 17,-25 50-32,25-50 0,25 1 15,-75 24 1,74-25-1,-24 25 17,-50-25-17,50 25 1,-25 25 0,25 0-1,-1-50 1,26 25-1,-50 1 17,-25-1-32,25 0 15,0 25 1,-25-25 109,0 0-94,25 25-15,-25-25 15,0 0-15,0 0 124,-25 25-124,0 0-16,-50 25 16,25 25-1,-24-25 1,-1 25-1,50-25 1,0-1 0,0-24-16,-25 0 15,26 25 1,-26 0 0,0 0-1,25 0 1,0-25-1,-25 25 1,25 0 0,25 0-1,-25-25 17,1 0-32,-1 0 15,-25 50 1,50-1-1,-25-49 1,0 50 0,25-25 124,0 0-124,-25-25-16,0 50 16,25-75 265,25 0-281,0 0 15,0 0-15,25-49 16,0 24 0,-26 50-1,26-50 1,-25 25 0,25-25-1,25 0 1,-25 1-1,-1 49 1,-49-25-16,25 25 16,-25-25 15,50 0-15,-25 0-1,-25 0 1,50 0 15,-50 0-15,25 25-1,-25-25 17,49 0-17,-24 25 1,-25-24-1,25 24 1,-25-25 31,50 25-31,-75 0 218,0 0-218,0 25-16,-49 24 15,24 1 1,25-25-1,0-25 1,0 25 0,0-25-1,50 0 157,0 0-156,0 0-16,25 0 15,0-25 1,-1 0 15,-24 25-31,50-25 16,-25 0 0,0 0 15,-26 1-16,1-1 1,25 25 15,-25 25 204,-25-1-220,-25 26 1,-25 0 0,1 0-1,-1 25 16,0-1-15,-50-24 15,26 0 1,24 0-17,0 24 16,-50-24 1,76-50-32,24 25 15,-25-25 17,-25 50-17,50-25 1,-75-25-1,75 25 1,-25-25 0,25 25-16,-25 0 15,0 24 1,-24-24 15,24-25 0,25 25-15,-25-25 0,25 25-1,-25-25 110,0 0-47,0 0 204,0 0-267,0 0 1,25-25 46,0 0-46,0 0-16,0-24 16,75-26-1,-25 25 1,-25 25-16,24-25 16,1 1-1,0 24 1,0 0-1,25-25 17,-26-25-17,1 25 1,0 25 0,-25 1-1,0-26 16,0 25-15,0 25 0,-25-25-1,0 0 32,0 0-31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0:41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17531 15191 0,'-25'-25'141,"25"0"-125,0 0-1,25 25-15,25-50 16,0 25-1,49-25 1,-74 26 15,75-1-31,-50-50 16,-26 75 0,51-25-1,0 0 1,-25 0-1,-1 0 17,1 0-17,25 0 1,-25 1 0,0-1-1,-1 25 1,1-25-1,25 0 1,-25 25 0,-50-25-1,25 0 1,-1 25 15,1 0-15,-50 0 203,-24 0-204,-1 0 1,-25 50-1,50-25-15,0 0 16,0-25-16,-24 25 16,49-1-16,-50 1 15,-25 0 1,0 0 0,1 0-1,24 25 1,25 0-1,-25-25 1,50 0-16,-50-1 16,26-24-1,-26 25 1,50 0 0,0 0 187,0 0-188,25-25 126,24-75-125,1 50-1,-25 1-15,0 24 0,50-75 16,-25 50-1,-26-25 17,26 50-17,-25-25 1,0-25 0,0 25-1,0 25-15,-25-24 16,0-1-1,0 0 1,25 0 0,0-25-1,0 50 1,-25-25 15,24 25-31,-24-25 156,0 0-156,25 0 16,0 1 0,0 24-1,-25-25 142,-25 25-142,0 0-15,-124 0 16,49 74-1,26-24 1,49 0 0,-25-25-1,25 0 1,25 0 0,-75 0 15,50-1-16,1-24 1,24 25-16,-25-25 31,-25 50-31,0-25 16,50 0 0,0 0-1,-25-25 32,25 25-31,-25-25-16,0 25 15,25 0 1,-74 0 0,74-1-1,-25-24 79,25 25-78,-25-25-16,25 25 15,25-25 141,74-25-140,-49 0 0,-50 1-16,100-26 15,-50 25 1,-26 0 0,1 25-1,-25-25-15,25 0 16,25-50-1,-25 75 1,0-25 0,0 25-1,0 0 1,-75 50 125,-50 0-126,50 0 1,1-25-16,-1 25 31,25-25-15,0-1 15,0 1-15,25 0-1,0 0 173,25-25-141,50 0-32,-1 0 16,-74-25-31,50 25 0,-25-25 32,-25 0 30,25 25-46,-50 0 93,-50 0-109,26 50 31,24-50-31,0 50 16,-25 0 15,25-50 16,0 0 31,0 0-78,0 0 125,25 25-109,0 0 296,25-25-296,0-25-16,0 0 31,25 0-31,-25-25 16,25 25 0,-25-25-1,24-24 16,-24 74-15,-25-50 0,50-25 15,-25 75-15,-25-25-1,25 0 1,25-24-1,-50 24-15,25 0 16,24 0 0,-49-25 15,25 25-31,0 25 31,-25-25-15,0 0-1,25 25-15,-25-25 16,50 25 0,-50-24 15,0-1 0,25 0-15,-25 0-1,25 25 1,0 0 47,-25-25-63,24 25 15,1 0 79,0 0-78,0 0 46,0 0-46,0 0 31,0 0-32,0 0 1,0 0 62,0 0 31,-25 25-62,0 0-31,0 0-1,0 0 1,-25-25-16,-25 49 31,25-24-15,0-25-16,-25 25 16,-24 25-1,24-25 1,25 0 15,0 0-15,-25 49 15,25-74 0,-74 25 0,74 0-15,-25 25 15,25-25-15,25 0 0,0 25 30,-25-50-46,-25 25 32,50 24-17,-25-24 1,1 25 0,-1-50 249,25 25-265,0 25 16,-25-50 46,25 25-62,-25-25 188,-25 0-141,0 25-32,25-25 1,0 0 0,0 0-16,1 0 31,-1 0-16,0 0 17,50 0 202,0 0-234,49 0 16,26 0-1,-50-25 1,0 0 15,-26 0-15,1 25-16,-25-50 47,0 25-47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24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4682 15166 0,'24'0'265,"1"-25"-249,0 0 0,25 0-1,-25 25 16,-25-25 1,25 25-17,-25-25 17,25 0-17,0 25 1,-25-25-1,25 25-15,-25-24 32,24-1-17,1 25-15,25-25 16,-50 0 0,50 0 15,-50 0-16,25 25 1,-25-25 0,25 0-1,0 25 1,-25-25 0,25 0-1,0 0 1,24 1-1,-49-1 1,25 0 0,-25 0-1,25 25-15,-25-25 32,25 25-32,0-25 15,-25 0 16,25 25-15,-25-25 0,25 25-1,0 0 1,-25-25 15,0-24-15,0 24-16,25 25 0,-1 0 31,-24-25-31,25 25 16,-25-25 62,25 25-63,0 0-15,-25-25 16,25 25 0,-25 25 265,-25 0-265,25 0-1,-25 0-15,0-1 16,-24 26 15,24-25-15,0-25-16,25 25 15,-25-25 1,0 0 0,-50 50-1,75-25 1,-50 0-1,50 0 1,-24-25 62,24 24-62,-25-24-1,0 25 1,25 0 0,-25-25-1,25 25-15,-25-25 32,0 50-17,0-50 1,25 25-1,-50-25 1,25 25 0,25 0-1,-25-25 17,25 25-32,-24-25 31,-1 25-31,25-1 15,-25-24 17,0 25-17,0-25-15,0 0 16,0 25 0,0-25-1,25 25 1,-25-25 15,25 25-15,-25-25 124,1 0-124,-1 0 109,50 0 234,-1 0-171,1 0-173,0 0 1,0 0 172,0 0 108,0 0-296,0 0 16,0 0 31,0 0-47,0 0 62,-1 0-30,1 0-17,25 0 1,-50-25 0,25 25-1,-25-25 79,0 0-78,25 25-1,-25-25 1,25 25-1,0-24 32,25 24-31,-50-25 31,0 0-32,25 25 1,-1 0 31,-24-25-31,25 25-16,0 0 15,-25-25 1,50 0-1,-50 0 48,25 0-47,0 25-16,25-25 31,-25 0 63,24-49-79,-24 49-15,0 25 31,-25-25 79,25 25-95,0 0 17,-50 0 499,0 25-515,-25 25-1,25-50-15,-24 24 16,-1 26 15,25-50 0,0 25-15,0 0 0,-50 25-1,26-25 16,49 0-31,-25-25 16,-25 25 0,50 0-1,-25 24 1,0-49 46,-25 0 1,50 25-47,-25 0 15,0 0-31,25 0 15,-24 0 1,-1-25 203,25 25-219,-25-25 62,25 25-62,-25 0 63,25 24-48,-25-49 95,0 0-110,25 25 15,-25-25 470,25 25-470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32.1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30505 15141 0,'25'0'219,"0"0"-188,-25-25-31,25 25 16,-25-25-16,49 0 16,-24 25-1,-25-25 1,50 0 0,-50 0-1,25 1 1,25-1-1,-25 0 1,0 0 0,0 25-1,-25-25 1,24 0 0,1 25-1,0-25 1,-25 0 31,25 0-47,0 25 31,-25-25-31,25 25 16,-25-25 15,25 1-16,0 24-15,-25-25 16,25 25 0,0-50-1,-1 25 1,1 25 0,-25-25 46,25 25-46,-25-25 46,25 25-46,-25-25-16,25 25 15,-25-50 48,25 26-47,25-1-1,-50 0 79,0 0-78,25 25-16,24 0 312,-24 25-281,-25 0 16,25 0-47,-25 24 203,0-24-171,0 50-17,-25-75 1,-49 0-16,74 25 15,-25-25 17,25 25-32,-50 0 15,0 0 17,25-1-32,0-24 0,25 25 15,-25-25-15,1 25 31,-26 0-15,25 0 0,25 0-1,-50 0 1,50 0 0,-25 0-1,-25 0 1,50 0-1,-49-25 17,24 24-32,0 1 31,0-25-15,25 25-1,-25-25 16,25 25-31,-50 0 16,50 0 0,-50 0-1,25 0 1,1-25 31,24 50-47,-25-50 15,0 0 1,25 24-16,0 1 94,-25-25-79,0 25 1,25 0 0,-25-25 140,25 25-140,-25-25 62,0 0 0,0 0 31,0 0-93,0 0 171,25-25-109,0 0-31,0 0 16,0 0-48,0 1 48,25 24-47,-25-25-16,25 25 15,-25-25 32,25 25-31,-25-25 46,25 25-46,0-25-1,-25 0 1,25 25 0,-25-25 46,25 25-62,0-25 16,-25 0-1,25 25 1,-25-25 93,25 1-93,-25-1 31,24 25-31,-24-25 62,25 25-63,-25-25 1,25 25 0,-25-25 15,25 25-16,-25-25 1,0 0 0,25 25-16,-25-25 62,0 0-46,25 0-1,0 25 1,-25-25 47,25 25-48,-25-24 1,0-1-1,25 25 1,0 0 0,-25-25 93,24 0-93,1 25-1,-25-25-15,25 0 16,0 25-16,-25-25 62,25 25-46,-25-25 0,50 25-1,-25 0 32,0 0-16,0-74-15,-1 74-16,1 0 141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39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4781 15290 0,'-25'-25'296,"25"0"-249,0 1-31,25-1 0,25 0-1,-25 25 16,-25-25 1,25 25-17,0-25 17,0 25-32,-1 0 15,-24-50 63,0 25-78,25 25 16,0-25 0,0 25-1,-25-25 1,25 25-1,25-24 1,-50-1 15,25 0-31,0 0 16,25 25 0,-26-25 46,-24 0-62,25 25 16,-25-25-1,25 25 1,0 0 0,0-50-1,0 50 1,0-25-1,0 25 1,0 0 31,24-25-47,-24 25 16,-25-24-1,25 24 1,0 0-1,0 0 32,-25-25-31,25 25 0,0 0 30,-25-25 251,50 0-281,-50 0 203,49 25-204,-73 0 657,-1 0-656,0 0-16,0 0 15,0 0 1,0 0 125,0 0-141,25 25 15,-25-25 595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9967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19T22:23:42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5678 14593 0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BABD-774D-4ACF-895F-970170395114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2F3B-C78C-4011-B702-0E04AE5E60E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0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05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42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811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40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02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40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81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72F3B-C78C-4011-B702-0E04AE5E60E3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47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4A671FA-77FE-4E33-9BD0-F3A419EB6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303CC30-4A9B-436C-AFB6-C087BFE6F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80439E7-C04B-441C-A33F-83138AAA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CFD2B23-C4C0-41E1-984A-3FFBDD80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4D11E09-7773-4A75-BA98-7288D74B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54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743BA4A-2584-48BB-BE9E-F4C88BF9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D68D5C10-5713-4C03-BB42-A63768E5A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3C4CBD7-3CE5-44E1-9FC2-5D3AC233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3918208-6CE1-43BA-B04E-B7BAD405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5E0CAEB-E67D-47AB-B53F-EA1A352D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33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B1A51EE0-1189-467B-A83B-B6DEF1788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F6E485E-410F-4188-A181-D30C54D2B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01FACC2-400E-458B-8139-847CC2D0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527475A-06E2-4D6A-9776-06E9CC96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29290F8-32D6-4446-BA44-67844CD5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1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4C47174-8A08-45E2-82AC-91E3AA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32AEB7D-088A-425F-B478-4AD5FABC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460DEB1-49E5-4583-B1C2-949167D5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EE87E8F-986A-41D7-BD34-AEBF2097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4B1726B-82EB-433F-BF12-9A640498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15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A1AE90-AE99-4120-AE28-5B70A5FF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1D60DD6-5C42-4B02-9D36-E8D9C699C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94C2DFC-F634-49CB-8AD7-8BE42452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3C4F0B4-DE87-4F79-9BA8-4FEF5599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9254FA1-DB08-45B1-888F-321E5F4B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80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BDAE07A-8978-4542-99D1-C3E8797A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0B716C4-3A78-414D-B750-EFA3A98B2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6DD3377-B7FD-4ABC-888C-2EBD068F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637FBD5-9F40-48D3-9320-9D082781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FEBA0B4-ECFD-4865-92B5-B34AD78F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9162447-B619-4C85-9148-C0D53AAC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16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62BA4A9-9FE5-43B2-99B0-CB9183B1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D3AC7DC-620E-4C8F-971C-387CB5DB2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FE694C7-A41D-43E2-B911-C4FC55992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0ADE7376-4E38-4B52-87F3-3F6944A23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173EFFD-A46A-4DBA-894F-BAA70D573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2C0F6404-EB6D-4E63-BE1F-005DC98C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BB0334E5-CD95-4C9E-B7E5-377789CB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346A5970-0858-4351-8B2C-9A22EC5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14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68E9F05-08ED-4F29-86CF-51DFA2B2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E6B8798B-2494-4CEE-96B9-6F950903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FB3B93A-D2B9-4C6C-B206-C1DA7771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4E7AC73B-1DAA-42BB-B8FC-420A86BF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7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DDA7C23E-EAE5-4D08-B0E2-32F881DF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F1468B3-2878-4010-AB24-28C77C1B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CA520C1-BF40-44FF-879C-781623A0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1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D743F3-944A-46DF-9868-6EDC2F92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4EFE3AB-7F94-4634-9EB7-02D9DD50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9D7C594D-CBF5-47E4-A4FA-F0F981A7D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2912347-AB11-4E78-9AB7-6276090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C2FC4DC-EBE8-4CA6-B2BD-4A319460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1F0D3BB-6713-42FF-9F2C-3B69AF29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19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F33594B-F32A-483B-A9E9-B74306DB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34AF9921-1D9B-4DC4-A613-843DBB70B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1CD29C3-5902-449C-930A-0F5590D60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0F905E9-2562-4641-ABD3-02862FBD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299525C-5D57-4C31-A573-EAA4DC98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55381B1-2AEA-455A-AC1F-9A4DAA0B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99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D555260E-544B-48FE-AB9B-E5EBA231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9D23A2F-26D6-440D-9603-FAD6300B8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F91C1C7-AF9A-4CBF-AF9B-7EB44257B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318F-FB3F-4BDD-B5E9-8463637AA930}" type="datetimeFigureOut">
              <a:rPr lang="el-GR" smtClean="0"/>
              <a:t>19/12/2022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E4130FD-4AE6-4815-A6EE-FD8D9BC7E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D57AE8E-3F21-48EC-AD80-E8365D614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D2551-3CEB-48B2-ABB9-E7770CB437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0.xml"/><Relationship Id="rId18" Type="http://schemas.openxmlformats.org/officeDocument/2006/relationships/customXml" Target="../ink/ink14.xml"/><Relationship Id="rId3" Type="http://schemas.openxmlformats.org/officeDocument/2006/relationships/customXml" Target="../ink/ink5.xml"/><Relationship Id="rId21" Type="http://schemas.openxmlformats.org/officeDocument/2006/relationships/customXml" Target="../ink/ink17.xml"/><Relationship Id="rId7" Type="http://schemas.openxmlformats.org/officeDocument/2006/relationships/customXml" Target="../ink/ink7.xml"/><Relationship Id="rId12" Type="http://schemas.openxmlformats.org/officeDocument/2006/relationships/image" Target="../media/image9.png"/><Relationship Id="rId17" Type="http://schemas.openxmlformats.org/officeDocument/2006/relationships/customXml" Target="../ink/ink13.xml"/><Relationship Id="rId2" Type="http://schemas.openxmlformats.org/officeDocument/2006/relationships/chart" Target="../charts/chart2.xml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8.png"/><Relationship Id="rId19" Type="http://schemas.openxmlformats.org/officeDocument/2006/relationships/customXml" Target="../ink/ink15.xml"/><Relationship Id="rId4" Type="http://schemas.openxmlformats.org/officeDocument/2006/relationships/image" Target="../media/image5.png"/><Relationship Id="rId9" Type="http://schemas.openxmlformats.org/officeDocument/2006/relationships/customXml" Target="../ink/ink8.xml"/><Relationship Id="rId14" Type="http://schemas.openxmlformats.org/officeDocument/2006/relationships/image" Target="../media/image10.png"/><Relationship Id="rId22" Type="http://schemas.openxmlformats.org/officeDocument/2006/relationships/customXml" Target="../ink/ink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0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Κλειδιά για ένα σπίτι">
            <a:extLst>
              <a:ext uri="{FF2B5EF4-FFF2-40B4-BE49-F238E27FC236}">
                <a16:creationId xmlns:a16="http://schemas.microsoft.com/office/drawing/2014/main" xmlns="" id="{A762F93F-1CB7-4CC5-97AC-2F1A332F9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 b="53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EC4576AC-D3E7-4CEB-BDD9-0A08768D1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827" y="4656288"/>
            <a:ext cx="3820934" cy="67842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REAL ESTATE 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l-GR" sz="3200" dirty="0">
                <a:latin typeface="Comic Sans MS" panose="030F0702030302020204" pitchFamily="66" charset="0"/>
              </a:rPr>
              <a:t>ΑΚΙΝΗΤΗ ΠΕΡΙΟΥΣΙΑ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endParaRPr lang="el-GR" sz="3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D067BC2-B1F6-43DA-BDB3-44882E41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981144"/>
          </a:xfrm>
        </p:spPr>
        <p:txBody>
          <a:bodyPr>
            <a:normAutofit/>
          </a:bodyPr>
          <a:lstStyle/>
          <a:p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46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CBBA3BBA-1181-DDE8-0D83-187CE3122B57}"/>
              </a:ext>
            </a:extLst>
          </p:cNvPr>
          <p:cNvSpPr/>
          <p:nvPr/>
        </p:nvSpPr>
        <p:spPr>
          <a:xfrm>
            <a:off x="-659258" y="5493687"/>
            <a:ext cx="75082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Η κατοικία είναι ο ναός της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οικογένειας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Le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Corbusier</a:t>
            </a:r>
            <a:endParaRPr lang="el-GR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38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05F25E67-5231-48EE-8B72-A47FB4739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285790"/>
              </p:ext>
            </p:extLst>
          </p:nvPr>
        </p:nvGraphicFramePr>
        <p:xfrm>
          <a:off x="653814" y="643467"/>
          <a:ext cx="10933502" cy="539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746579-5F00-41E9-B67D-D3AF3815C191}"/>
              </a:ext>
            </a:extLst>
          </p:cNvPr>
          <p:cNvSpPr txBox="1"/>
          <p:nvPr/>
        </p:nvSpPr>
        <p:spPr>
          <a:xfrm>
            <a:off x="699148" y="2894795"/>
            <a:ext cx="671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50,4</a:t>
            </a: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624B6A-9733-4D2B-A181-B1CF1F1075E5}"/>
              </a:ext>
            </a:extLst>
          </p:cNvPr>
          <p:cNvSpPr txBox="1"/>
          <p:nvPr/>
        </p:nvSpPr>
        <p:spPr>
          <a:xfrm>
            <a:off x="695983" y="1994769"/>
            <a:ext cx="671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73,9</a:t>
            </a: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34F136-DA37-402C-ADA3-823B3BEFBB6D}"/>
              </a:ext>
            </a:extLst>
          </p:cNvPr>
          <p:cNvSpPr txBox="1"/>
          <p:nvPr/>
        </p:nvSpPr>
        <p:spPr>
          <a:xfrm>
            <a:off x="695984" y="1143779"/>
            <a:ext cx="671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96,1</a:t>
            </a: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xmlns="" id="{D6AE89E2-7E8D-4DEB-8EC7-7A542D6DE33C}"/>
                  </a:ext>
                </a:extLst>
              </p14:cNvPr>
              <p14:cNvContentPartPr/>
              <p14:nvPr/>
            </p14:nvContentPartPr>
            <p14:xfrm>
              <a:off x="10945800" y="5181840"/>
              <a:ext cx="349920" cy="36792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D6AE89E2-7E8D-4DEB-8EC7-7A542D6DE3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9960" y="5118480"/>
                <a:ext cx="3812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xmlns="" id="{2DB19A2B-FA2A-449F-8993-1D6A2FB51DCD}"/>
                  </a:ext>
                </a:extLst>
              </p14:cNvPr>
              <p14:cNvContentPartPr/>
              <p14:nvPr/>
            </p14:nvContentPartPr>
            <p14:xfrm>
              <a:off x="11026440" y="5280480"/>
              <a:ext cx="251640" cy="278280"/>
            </p14:xfrm>
          </p:contentPart>
        </mc:Choice>
        <mc:Fallback xmlns=""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2DB19A2B-FA2A-449F-8993-1D6A2FB51D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0600" y="5217120"/>
                <a:ext cx="2829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xmlns="" id="{A25026DA-A5F2-4E5D-98A5-B2EC037F2F4E}"/>
                  </a:ext>
                </a:extLst>
              </p14:cNvPr>
              <p14:cNvContentPartPr/>
              <p14:nvPr/>
            </p14:nvContentPartPr>
            <p14:xfrm>
              <a:off x="6723360" y="5190840"/>
              <a:ext cx="350280" cy="295920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A25026DA-A5F2-4E5D-98A5-B2EC037F2F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7520" y="5127480"/>
                <a:ext cx="3816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xmlns="" id="{BDC64DB8-046E-409F-BFD7-09BF06A15716}"/>
                  </a:ext>
                </a:extLst>
              </p14:cNvPr>
              <p14:cNvContentPartPr/>
              <p14:nvPr/>
            </p14:nvContentPartPr>
            <p14:xfrm>
              <a:off x="1685520" y="5190840"/>
              <a:ext cx="412560" cy="33192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BDC64DB8-046E-409F-BFD7-09BF06A157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9680" y="5127480"/>
                <a:ext cx="443880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46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xmlns="" id="{06AD5E0B-F773-4F39-9C76-ECDF7E44E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99588"/>
              </p:ext>
            </p:extLst>
          </p:nvPr>
        </p:nvGraphicFramePr>
        <p:xfrm>
          <a:off x="653814" y="643467"/>
          <a:ext cx="10918076" cy="539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xmlns="" id="{3D6E8E32-F971-44DF-A7B9-E1D6C1DE4EF6}"/>
              </a:ext>
            </a:extLst>
          </p:cNvPr>
          <p:cNvCxnSpPr>
            <a:cxnSpLocks/>
          </p:cNvCxnSpPr>
          <p:nvPr/>
        </p:nvCxnSpPr>
        <p:spPr>
          <a:xfrm flipH="1">
            <a:off x="1105469" y="2011348"/>
            <a:ext cx="546414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xmlns="" id="{62DBF9B9-A6FC-438E-87B8-BDBFA5EA79BB}"/>
              </a:ext>
            </a:extLst>
          </p:cNvPr>
          <p:cNvCxnSpPr>
            <a:cxnSpLocks/>
          </p:cNvCxnSpPr>
          <p:nvPr/>
        </p:nvCxnSpPr>
        <p:spPr>
          <a:xfrm flipH="1">
            <a:off x="1105469" y="2430089"/>
            <a:ext cx="46402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xmlns="" id="{80613E57-EEA6-489C-AF8A-4E54B77657AE}"/>
                  </a:ext>
                </a:extLst>
              </p14:cNvPr>
              <p14:cNvContentPartPr/>
              <p14:nvPr/>
            </p14:nvContentPartPr>
            <p14:xfrm>
              <a:off x="6302160" y="5163840"/>
              <a:ext cx="430560" cy="31428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80613E57-EEA6-489C-AF8A-4E54B7765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6320" y="5100480"/>
                <a:ext cx="4618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xmlns="" id="{47599A4B-BD18-49B2-A9BD-5B5F0F5FA360}"/>
                  </a:ext>
                </a:extLst>
              </p14:cNvPr>
              <p14:cNvContentPartPr/>
              <p14:nvPr/>
            </p14:nvContentPartPr>
            <p14:xfrm>
              <a:off x="1676520" y="5163840"/>
              <a:ext cx="340920" cy="349920"/>
            </p14:xfrm>
          </p:contentPart>
        </mc:Choice>
        <mc:Fallback xmlns=""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47599A4B-BD18-49B2-A9BD-5B5F0F5FA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0680" y="5100480"/>
                <a:ext cx="3722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xmlns="" id="{F8136224-4C80-417F-9A21-9805864D5E15}"/>
                  </a:ext>
                </a:extLst>
              </p14:cNvPr>
              <p14:cNvContentPartPr/>
              <p14:nvPr/>
            </p14:nvContentPartPr>
            <p14:xfrm>
              <a:off x="10927800" y="5172840"/>
              <a:ext cx="385920" cy="34992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F8136224-4C80-417F-9A21-9805864D5E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11960" y="5109480"/>
                <a:ext cx="4172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xmlns="" id="{A5F7127A-371F-4BD5-9157-7B46B6E5CACA}"/>
                  </a:ext>
                </a:extLst>
              </p14:cNvPr>
              <p14:cNvContentPartPr/>
              <p14:nvPr/>
            </p14:nvContentPartPr>
            <p14:xfrm>
              <a:off x="1712160" y="5253480"/>
              <a:ext cx="349920" cy="25128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A5F7127A-371F-4BD5-9157-7B46B6E5CA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6320" y="5190120"/>
                <a:ext cx="3812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xmlns="" id="{A10316A8-66EE-492C-A382-80BA1AD9B787}"/>
                  </a:ext>
                </a:extLst>
              </p14:cNvPr>
              <p14:cNvContentPartPr/>
              <p14:nvPr/>
            </p14:nvContentPartPr>
            <p14:xfrm>
              <a:off x="2044080" y="5253480"/>
              <a:ext cx="360" cy="360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A10316A8-66EE-492C-A382-80BA1AD9B7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8240" y="51901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xmlns="" id="{89186A66-4216-48FC-823E-C587156B2EB7}"/>
                  </a:ext>
                </a:extLst>
              </p14:cNvPr>
              <p14:cNvContentPartPr/>
              <p14:nvPr/>
            </p14:nvContentPartPr>
            <p14:xfrm>
              <a:off x="2070720" y="5244480"/>
              <a:ext cx="9360" cy="9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89186A66-4216-48FC-823E-C587156B2E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4880" y="5181120"/>
                <a:ext cx="40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xmlns="" id="{7BC37098-B599-41E5-9EC9-B8797B266537}"/>
                  </a:ext>
                </a:extLst>
              </p14:cNvPr>
              <p14:cNvContentPartPr/>
              <p14:nvPr/>
            </p14:nvContentPartPr>
            <p14:xfrm>
              <a:off x="2026080" y="5145840"/>
              <a:ext cx="360" cy="360"/>
            </p14:xfrm>
          </p:contentPart>
        </mc:Choice>
        <mc:Fallback xmlns=""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7BC37098-B599-41E5-9EC9-B8797B2665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0240" y="5082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xmlns="" id="{30BCB509-F140-4965-B9FD-56C14811DB57}"/>
                  </a:ext>
                </a:extLst>
              </p14:cNvPr>
              <p14:cNvContentPartPr/>
              <p14:nvPr/>
            </p14:nvContentPartPr>
            <p14:xfrm>
              <a:off x="2026080" y="5190840"/>
              <a:ext cx="360" cy="36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30BCB509-F140-4965-B9FD-56C14811DB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0240" y="5127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xmlns="" id="{DCFAA24C-3D84-4054-AD26-2397D03BC7CA}"/>
                  </a:ext>
                </a:extLst>
              </p14:cNvPr>
              <p14:cNvContentPartPr/>
              <p14:nvPr/>
            </p14:nvContentPartPr>
            <p14:xfrm>
              <a:off x="2026080" y="5190840"/>
              <a:ext cx="360" cy="360"/>
            </p14:xfrm>
          </p:contentPart>
        </mc:Choice>
        <mc:Fallback xmlns=""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DCFAA24C-3D84-4054-AD26-2397D03BC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0240" y="5127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xmlns="" id="{3CCA390C-4B1E-4F87-A1ED-C05CE17F9CBD}"/>
                  </a:ext>
                </a:extLst>
              </p14:cNvPr>
              <p14:cNvContentPartPr/>
              <p14:nvPr/>
            </p14:nvContentPartPr>
            <p14:xfrm>
              <a:off x="2044080" y="5172840"/>
              <a:ext cx="360" cy="360"/>
            </p14:xfrm>
          </p:contentPart>
        </mc:Choice>
        <mc:Fallback xmlns=""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3CCA390C-4B1E-4F87-A1ED-C05CE17F9C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8240" y="5109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xmlns="" id="{347A62AE-C862-4898-997A-E432DC2DECB8}"/>
                  </a:ext>
                </a:extLst>
              </p14:cNvPr>
              <p14:cNvContentPartPr/>
              <p14:nvPr/>
            </p14:nvContentPartPr>
            <p14:xfrm>
              <a:off x="1730160" y="5522400"/>
              <a:ext cx="360" cy="360"/>
            </p14:xfrm>
          </p:contentPart>
        </mc:Choice>
        <mc:Fallback xmlns=""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id="{347A62AE-C862-4898-997A-E432DC2DEC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4320" y="5459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xmlns="" id="{00E86B02-39DA-4ACB-B70C-35504BE96FED}"/>
                  </a:ext>
                </a:extLst>
              </p14:cNvPr>
              <p14:cNvContentPartPr/>
              <p14:nvPr/>
            </p14:nvContentPartPr>
            <p14:xfrm>
              <a:off x="1712160" y="5477760"/>
              <a:ext cx="360" cy="360"/>
            </p14:xfrm>
          </p:contentPart>
        </mc:Choice>
        <mc:Fallback xmlns=""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00E86B02-39DA-4ACB-B70C-35504BE96F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6320" y="5414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Γραφή 16">
                <a:extLst>
                  <a:ext uri="{FF2B5EF4-FFF2-40B4-BE49-F238E27FC236}">
                    <a16:creationId xmlns:a16="http://schemas.microsoft.com/office/drawing/2014/main" xmlns="" id="{76FBCFD9-4C98-47DD-8560-E9C24FFDCE8F}"/>
                  </a:ext>
                </a:extLst>
              </p14:cNvPr>
              <p14:cNvContentPartPr/>
              <p14:nvPr/>
            </p14:nvContentPartPr>
            <p14:xfrm>
              <a:off x="1712160" y="5477760"/>
              <a:ext cx="360" cy="360"/>
            </p14:xfrm>
          </p:contentPart>
        </mc:Choice>
        <mc:Fallback xmlns="">
          <p:pic>
            <p:nvPicPr>
              <p:cNvPr id="17" name="Γραφή 16">
                <a:extLst>
                  <a:ext uri="{FF2B5EF4-FFF2-40B4-BE49-F238E27FC236}">
                    <a16:creationId xmlns:a16="http://schemas.microsoft.com/office/drawing/2014/main" id="{76FBCFD9-4C98-47DD-8560-E9C24FFDCE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6320" y="5414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Γραφή 18">
                <a:extLst>
                  <a:ext uri="{FF2B5EF4-FFF2-40B4-BE49-F238E27FC236}">
                    <a16:creationId xmlns:a16="http://schemas.microsoft.com/office/drawing/2014/main" xmlns="" id="{F875B1CB-3C77-4A83-ABF8-3C10797FE7F7}"/>
                  </a:ext>
                </a:extLst>
              </p14:cNvPr>
              <p14:cNvContentPartPr/>
              <p14:nvPr/>
            </p14:nvContentPartPr>
            <p14:xfrm>
              <a:off x="1667520" y="5414760"/>
              <a:ext cx="360" cy="360"/>
            </p14:xfrm>
          </p:contentPart>
        </mc:Choice>
        <mc:Fallback xmlns="">
          <p:pic>
            <p:nvPicPr>
              <p:cNvPr id="19" name="Γραφή 18">
                <a:extLst>
                  <a:ext uri="{FF2B5EF4-FFF2-40B4-BE49-F238E27FC236}">
                    <a16:creationId xmlns:a16="http://schemas.microsoft.com/office/drawing/2014/main" id="{F875B1CB-3C77-4A83-ABF8-3C10797FE7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51680" y="535140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30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3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2436EF6-B7A0-D6F4-2062-96FC73B90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449"/>
          <a:stretch/>
        </p:blipFill>
        <p:spPr>
          <a:xfrm>
            <a:off x="-162212" y="157861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3F0E11-CC2F-4859-A61C-2622EB0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61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  <a:latin typeface="Comic Sans MS" panose="030F0702030302020204" pitchFamily="66" charset="0"/>
              </a:rPr>
              <a:t>Ιδιοκατοίκηση χωρίς ανεξόφλητο δανεισμό στην Ε.Ε. το 2020</a:t>
            </a:r>
          </a:p>
        </p:txBody>
      </p:sp>
      <p:graphicFrame>
        <p:nvGraphicFramePr>
          <p:cNvPr id="62" name="Θέση περιεχομένου 2">
            <a:extLst>
              <a:ext uri="{FF2B5EF4-FFF2-40B4-BE49-F238E27FC236}">
                <a16:creationId xmlns:a16="http://schemas.microsoft.com/office/drawing/2014/main" xmlns="" id="{60274104-09BF-5D95-791D-368107776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636913"/>
              </p:ext>
            </p:extLst>
          </p:nvPr>
        </p:nvGraphicFramePr>
        <p:xfrm>
          <a:off x="162232" y="1340070"/>
          <a:ext cx="11872452" cy="551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54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xmlns="" id="{85AE90C0-26D6-4949-AAF3-212A4001D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761663"/>
              </p:ext>
            </p:extLst>
          </p:nvPr>
        </p:nvGraphicFramePr>
        <p:xfrm>
          <a:off x="653814" y="643467"/>
          <a:ext cx="10884372" cy="539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Γραφή 1">
                <a:extLst>
                  <a:ext uri="{FF2B5EF4-FFF2-40B4-BE49-F238E27FC236}">
                    <a16:creationId xmlns:a16="http://schemas.microsoft.com/office/drawing/2014/main" xmlns="" id="{B2AE60A5-713D-496A-BC56-B9C26D5F5784}"/>
                  </a:ext>
                </a:extLst>
              </p14:cNvPr>
              <p14:cNvContentPartPr/>
              <p14:nvPr/>
            </p14:nvContentPartPr>
            <p14:xfrm>
              <a:off x="1685880" y="5190840"/>
              <a:ext cx="400320" cy="362520"/>
            </p14:xfrm>
          </p:contentPart>
        </mc:Choice>
        <mc:Fallback xmlns="">
          <p:pic>
            <p:nvPicPr>
              <p:cNvPr id="2" name="Γραφή 1">
                <a:extLst>
                  <a:ext uri="{FF2B5EF4-FFF2-40B4-BE49-F238E27FC236}">
                    <a16:creationId xmlns:a16="http://schemas.microsoft.com/office/drawing/2014/main" id="{B2AE60A5-713D-496A-BC56-B9C26D5F57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040" y="5127480"/>
                <a:ext cx="43164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xmlns="" id="{337A794B-8787-4AD9-BDBF-F26B529E0E8C}"/>
                  </a:ext>
                </a:extLst>
              </p14:cNvPr>
              <p14:cNvContentPartPr/>
              <p14:nvPr/>
            </p14:nvContentPartPr>
            <p14:xfrm>
              <a:off x="4876920" y="5143320"/>
              <a:ext cx="381240" cy="371880"/>
            </p14:xfrm>
          </p:contentPart>
        </mc:Choice>
        <mc:Fallback xmlns=""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337A794B-8787-4AD9-BDBF-F26B529E0E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1080" y="5079960"/>
                <a:ext cx="41256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xmlns="" id="{3DA6B2F3-B8AE-4A9B-8FFE-EE0F5635D914}"/>
                  </a:ext>
                </a:extLst>
              </p14:cNvPr>
              <p14:cNvContentPartPr/>
              <p14:nvPr/>
            </p14:nvContentPartPr>
            <p14:xfrm>
              <a:off x="4971960" y="5257800"/>
              <a:ext cx="219600" cy="2289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3DA6B2F3-B8AE-4A9B-8FFE-EE0F5635D9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6120" y="5194440"/>
                <a:ext cx="250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xmlns="" id="{D419216B-13D0-4BF8-9A6B-A723F9C5AACB}"/>
                  </a:ext>
                </a:extLst>
              </p14:cNvPr>
              <p14:cNvContentPartPr/>
              <p14:nvPr/>
            </p14:nvContentPartPr>
            <p14:xfrm>
              <a:off x="10782360" y="5172120"/>
              <a:ext cx="476640" cy="49536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D419216B-13D0-4BF8-9A6B-A723F9C5AA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66520" y="5108760"/>
                <a:ext cx="507960" cy="6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16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Γράφημα 21">
            <a:extLst>
              <a:ext uri="{FF2B5EF4-FFF2-40B4-BE49-F238E27FC236}">
                <a16:creationId xmlns:a16="http://schemas.microsoft.com/office/drawing/2014/main" xmlns="" id="{84CB61E6-49B2-4EFC-9F48-148F6193C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85740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70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Γράφημα 25">
            <a:extLst>
              <a:ext uri="{FF2B5EF4-FFF2-40B4-BE49-F238E27FC236}">
                <a16:creationId xmlns:a16="http://schemas.microsoft.com/office/drawing/2014/main" xmlns="" id="{9AE05501-A741-4CEE-BE3C-7D32799C7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01327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8ADB8C-69FD-486B-9297-4E985541B918}"/>
              </a:ext>
            </a:extLst>
          </p:cNvPr>
          <p:cNvSpPr txBox="1"/>
          <p:nvPr/>
        </p:nvSpPr>
        <p:spPr>
          <a:xfrm>
            <a:off x="7286459" y="6479470"/>
            <a:ext cx="426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>
                <a:latin typeface="Comic Sans MS" panose="030F0702030302020204" pitchFamily="66" charset="0"/>
              </a:rPr>
              <a:t>*δεν υπάρχουν διαθέσιμα δεδομένα για την Ιταλία</a:t>
            </a:r>
          </a:p>
        </p:txBody>
      </p:sp>
    </p:spTree>
    <p:extLst>
      <p:ext uri="{BB962C8B-B14F-4D97-AF65-F5344CB8AC3E}">
        <p14:creationId xmlns:p14="http://schemas.microsoft.com/office/powerpoint/2010/main" val="54274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3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2436EF6-B7A0-D6F4-2062-96FC73B90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449"/>
          <a:stretch/>
        </p:blipFill>
        <p:spPr>
          <a:xfrm>
            <a:off x="-162212" y="157861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3F0E11-CC2F-4859-A61C-2622EB0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FF"/>
                </a:solidFill>
                <a:latin typeface="Comic Sans MS" panose="030F0702030302020204" pitchFamily="66" charset="0"/>
              </a:rPr>
              <a:t>Ποσοστό του πληθυσμού </a:t>
            </a:r>
            <a:r>
              <a:rPr lang="el-GR">
                <a:solidFill>
                  <a:srgbClr val="FFFFFF"/>
                </a:solidFill>
                <a:latin typeface="Comic Sans MS" panose="030F0702030302020204" pitchFamily="66" charset="0"/>
              </a:rPr>
              <a:t>που ζει </a:t>
            </a:r>
            <a:r>
              <a:rPr lang="el-GR" dirty="0">
                <a:solidFill>
                  <a:srgbClr val="FFFFFF"/>
                </a:solidFill>
                <a:latin typeface="Comic Sans MS" panose="030F0702030302020204" pitchFamily="66" charset="0"/>
              </a:rPr>
              <a:t>σε ενοικιαζόμενα καταλύματα στην Ε.Ε. το 2020</a:t>
            </a:r>
          </a:p>
        </p:txBody>
      </p:sp>
      <p:graphicFrame>
        <p:nvGraphicFramePr>
          <p:cNvPr id="62" name="Θέση περιεχομένου 2">
            <a:extLst>
              <a:ext uri="{FF2B5EF4-FFF2-40B4-BE49-F238E27FC236}">
                <a16:creationId xmlns:a16="http://schemas.microsoft.com/office/drawing/2014/main" xmlns="" id="{60274104-09BF-5D95-791D-368107776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733379"/>
              </p:ext>
            </p:extLst>
          </p:nvPr>
        </p:nvGraphicFramePr>
        <p:xfrm>
          <a:off x="162232" y="1340070"/>
          <a:ext cx="11872452" cy="551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4502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xmlns="" id="{60DC8B1F-9D8B-4560-8E64-62B4DC224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920948"/>
              </p:ext>
            </p:extLst>
          </p:nvPr>
        </p:nvGraphicFramePr>
        <p:xfrm>
          <a:off x="653815" y="643467"/>
          <a:ext cx="10899798" cy="543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46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xmlns="" id="{AB6B3AA0-EB21-4725-BA82-2501A4691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389493"/>
              </p:ext>
            </p:extLst>
          </p:nvPr>
        </p:nvGraphicFramePr>
        <p:xfrm>
          <a:off x="620110" y="643467"/>
          <a:ext cx="10951780" cy="539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90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xmlns="" id="{E9DC35D4-2398-4A54-836F-3ACBD3D8A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558655"/>
              </p:ext>
            </p:extLst>
          </p:nvPr>
        </p:nvGraphicFramePr>
        <p:xfrm>
          <a:off x="653813" y="643466"/>
          <a:ext cx="10899799" cy="539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33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0E3A903-6527-4C0A-B58A-F43B0CDF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6384507" cy="1461778"/>
          </a:xfrm>
        </p:spPr>
        <p:txBody>
          <a:bodyPr>
            <a:normAutofit/>
          </a:bodyPr>
          <a:lstStyle/>
          <a:p>
            <a:r>
              <a:rPr lang="el-GR" sz="4000">
                <a:solidFill>
                  <a:srgbClr val="FF0000"/>
                </a:solidFill>
                <a:latin typeface="Comic Sans MS" panose="030F0702030302020204" pitchFamily="66" charset="0"/>
              </a:rPr>
              <a:t>Στρατηγικές </a:t>
            </a:r>
            <a:r>
              <a:rPr 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Real Estate</a:t>
            </a:r>
            <a:endParaRPr lang="el-G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Θέση περιεχομένου 2">
            <a:extLst>
              <a:ext uri="{FF2B5EF4-FFF2-40B4-BE49-F238E27FC236}">
                <a16:creationId xmlns:a16="http://schemas.microsoft.com/office/drawing/2014/main" xmlns="" id="{24C0A673-605A-95C2-372D-B3C6D98F0B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824" y="2313295"/>
          <a:ext cx="5599176" cy="369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Freeform: Shape 10">
            <a:extLst>
              <a:ext uri="{FF2B5EF4-FFF2-40B4-BE49-F238E27FC236}">
                <a16:creationId xmlns:a16="http://schemas.microsoft.com/office/drawing/2014/main" xmlns="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Θέση περιεχομένου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477C29B-6A41-4854-BA39-356A8AB36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31" y="2322531"/>
            <a:ext cx="3341148" cy="3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6378DB5-7966-57A6-75A7-185CDCE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7" y="819807"/>
            <a:ext cx="11666484" cy="87088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Living conditions in Europe – housing</a:t>
            </a:r>
            <a:br>
              <a:rPr lang="en-US" sz="4000" b="1" dirty="0"/>
            </a:br>
            <a:r>
              <a:rPr lang="en-US" sz="4000" b="1" dirty="0"/>
              <a:t>EUROSTAT </a:t>
            </a:r>
            <a:br>
              <a:rPr lang="en-US" sz="4000" b="1" dirty="0"/>
            </a:br>
            <a:r>
              <a:rPr lang="en-US" sz="2200" b="1" dirty="0"/>
              <a:t>(https://ec.europa.eu/eurostat/statistics-explained/index.php?title=Living_conditions_in_Europe_-_housing)</a:t>
            </a:r>
            <a:r>
              <a:rPr lang="en-US" sz="2700" b="1" dirty="0"/>
              <a:t/>
            </a:r>
            <a:br>
              <a:rPr lang="en-US" sz="2700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F0421D6-95F2-5143-A90D-BCA18363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69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96FC694-4B27-F353-98A2-33FB66FC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36577"/>
            <a:ext cx="11920011" cy="153906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Πόσο </a:t>
            </a:r>
            <a:r>
              <a:rPr lang="el-GR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στριμωγμένα</a:t>
            </a:r>
            <a:r>
              <a:rPr lang="el-G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είναι τα νοικοκυριά στην Ευρώπη;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			ΠΟΙΟΤΗΤΑ ΤΗΣ ΣΤΕΓΑΣΗΣ</a:t>
            </a:r>
            <a:b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		(Διαθεσιμότητα επαρκούς χώρου στην κατοικία)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5D110EF3-39EF-3FE7-3FC9-336993266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7999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82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894FD4-9A97-0890-9CEE-427A75AA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4" y="845423"/>
            <a:ext cx="3789735" cy="49935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 - Τα υψηλότερα ποσοστά πληθυσμού που ζει σε υπερπλήρη νοικοκυριά καταγράφηκαν το 2020 σε χώρες της Ανατολικής Ευρώπης και της Βαλτικής καθώς και στην Ελλάδα και στην Ιταλία. </a:t>
            </a:r>
            <a:br>
              <a:rPr lang="el-GR" sz="2800" b="1" dirty="0">
                <a:solidFill>
                  <a:schemeClr val="bg1"/>
                </a:solidFill>
              </a:rPr>
            </a:br>
            <a:r>
              <a:rPr lang="el-GR" sz="2800" b="1" dirty="0">
                <a:solidFill>
                  <a:schemeClr val="bg1"/>
                </a:solidFill>
              </a:rPr>
              <a:t> - Τα ποσοστά ήταν χαμηλότερα στη Δυτική Ευρώπη, στα σκανδιναβικά κράτη μέλη, καθώς και σε άλλα νότια κράτη μέλη.</a:t>
            </a:r>
            <a:endParaRPr lang="en-US" sz="6000" b="1" kern="1200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A93A4A2-3B5D-5C50-143F-392493B5B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3" y="-116761"/>
            <a:ext cx="7133754" cy="70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0FF3E4A8-3FC5-91B5-425E-12BEDFFA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5611906"/>
            <a:ext cx="11976848" cy="124609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l-G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2020, το 17,5 % του πληθυσμού της ΕΕ ζούσε σε υπερπλήρη νοικοκυριά.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χώρες όμως που το ποσοστό είναι λιγότερο από 5%, ήτοι η Κύπρος (2,5), Ιρλανδία (3,2), Μάλτα (4,2) και Κάτω Χώρες (4,8) και χώρες με ποσοστό περισσότερο από 30%,  ήτοι Σλοβακία (30,1), Κροατία (36,2), Πολωνία (36,9), Βουλγαρία (39,5), Λετονία (42,5) και Ρουμανία (45,1). </a:t>
            </a:r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xmlns="" id="{0F6C885C-6E31-9007-D0C5-72FF5D756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264986"/>
              </p:ext>
            </p:extLst>
          </p:nvPr>
        </p:nvGraphicFramePr>
        <p:xfrm>
          <a:off x="0" y="0"/>
          <a:ext cx="12192000" cy="573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96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452D28E-E681-9DC2-5424-42C290C0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FEA2FAA1-10C1-25BC-55E9-43A3C3A27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9944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204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3A36C98-80AF-D29A-0BE5-786DBB57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Ποσοστό σοβαρής στέρηση στέγασης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8CB4D0D-7347-B8B3-AB37-E24EDDC4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272988"/>
            <a:ext cx="10923494" cy="4903975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Το ποσοστό σοβαρής στέρησης στέγασης ορίζεται ως το ποσοστό του πληθυσμού που ζει σε κατοικία η οποία θεωρείται υπερπλήρης και ταυτόχρονα έχει τουλάχιστον ένα από τα παρακάτω χαρακτηριστικά: έλλειψη λουτρού ή τουαλέτας, πρόβλημα στεγανότητας στη στέγη της κατοικίας ή κατοικία που θεωρείται πολύ σκοτεινή.</a:t>
            </a:r>
          </a:p>
        </p:txBody>
      </p:sp>
    </p:spTree>
    <p:extLst>
      <p:ext uri="{BB962C8B-B14F-4D97-AF65-F5344CB8AC3E}">
        <p14:creationId xmlns:p14="http://schemas.microsoft.com/office/powerpoint/2010/main" val="385387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B4B3AE7C-3458-D5C5-34E1-4D7FC47B4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336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54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3">
            <a:extLst>
              <a:ext uri="{FF2B5EF4-FFF2-40B4-BE49-F238E27FC236}">
                <a16:creationId xmlns:a16="http://schemas.microsoft.com/office/drawing/2014/main" xmlns="" id="{15ADDFE1-D1CF-47D6-A56D-A1DFD8329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xmlns="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132F238-4AD6-3605-8BD0-E1F12A16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Αγορά ακινήτου για ενοικίαση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79700E0-A1BE-7BCD-89A3-DD118DF1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777"/>
            <a:ext cx="5015484" cy="3660185"/>
          </a:xfrm>
        </p:spPr>
        <p:txBody>
          <a:bodyPr>
            <a:norm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Σταθερές χρηματικές ροές</a:t>
            </a:r>
          </a:p>
          <a:p>
            <a:endParaRPr lang="el-GR" sz="1200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Ανακαίνιση ακινήτου</a:t>
            </a:r>
          </a:p>
          <a:p>
            <a:endParaRPr lang="el-GR" sz="1000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ΒΡΑΧΥΧΡΟΝΙΑ - ΜΑΚΡΟΧΡΟΝΙΑ ΜΙΣΘΩΣΗ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D3F04F3-472D-6500-7515-7D12D40F5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/>
          <a:stretch/>
        </p:blipFill>
        <p:spPr>
          <a:xfrm>
            <a:off x="6338316" y="2516777"/>
            <a:ext cx="5015484" cy="3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AC3602-3348-4F31-9E43-076B03514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2A2E2D-A53F-4DE2-EE72-F46DFCFC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l-GR" sz="3600">
                <a:solidFill>
                  <a:srgbClr val="FFFFFF"/>
                </a:solidFill>
              </a:rPr>
              <a:t>ΚΕΡΔΟΦΟΡΙΑ ΕΠΕΝΔΥΣΗΣ – ΣΥΝΟΛΙΚΟ ΚΟΣΤΟΣ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xmlns="" id="{394094B0-A6C9-44BE-9042-66EF0612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xmlns="" id="{64C2CA96-0B16-4AA7-B340-33044D238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xmlns="" id="{1D50D7A8-F1D5-4306-8A9B-DD7A73EB8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D3B8F3CC-BB4F-BA59-801E-295F3627C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281724"/>
              </p:ext>
            </p:extLst>
          </p:nvPr>
        </p:nvGraphicFramePr>
        <p:xfrm>
          <a:off x="262571" y="1463982"/>
          <a:ext cx="11606699" cy="33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2A104FA-EEF5-744D-214F-5CCFBBBC7A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084" y="4410113"/>
            <a:ext cx="4361328" cy="2126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32F2DD-2C2E-645E-3119-C50C8608211A}"/>
              </a:ext>
            </a:extLst>
          </p:cNvPr>
          <p:cNvSpPr txBox="1"/>
          <p:nvPr/>
        </p:nvSpPr>
        <p:spPr>
          <a:xfrm>
            <a:off x="5825462" y="53739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Νομικά πρόσωπα           εταιρικός φόρος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xmlns="" id="{3C5C5ED5-6040-6095-9805-C1C4715AC665}"/>
              </a:ext>
            </a:extLst>
          </p:cNvPr>
          <p:cNvCxnSpPr/>
          <p:nvPr/>
        </p:nvCxnSpPr>
        <p:spPr>
          <a:xfrm>
            <a:off x="7799295" y="5554635"/>
            <a:ext cx="448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3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E4F9806-F2A7-4376-4635-829E4DEA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9586202F-5FA8-1CC6-63CE-F95EB02DB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36472"/>
              </p:ext>
            </p:extLst>
          </p:nvPr>
        </p:nvGraphicFramePr>
        <p:xfrm>
          <a:off x="605118" y="198670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44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2A2E2D-A53F-4DE2-EE72-F46DFCFC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Αγορά ακινήτου για μεταπώληση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D3B8F3CC-BB4F-BA59-801E-295F3627C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259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82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21D0D3F-1E38-81AC-4D3C-3EB57561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Επένδυση σε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Real Estate Crowdfunding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16FB32E5-D14F-9E22-7ADE-C2028A423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2331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62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09D6D95-6E0F-D6A0-4811-11286D10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Επένδυση σε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Real Estate Investment Trusts (REITs)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B9F3AA0-786E-7C9E-3AF6-18EC440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690688"/>
            <a:ext cx="11456894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Εταιρίες που διαχειρίζονται ακίνητα τα οποία παράγουν εισοδηματικές ροές.</a:t>
            </a:r>
          </a:p>
          <a:p>
            <a:pPr marL="0" indent="0">
              <a:buNone/>
            </a:pPr>
            <a:r>
              <a:rPr lang="el-GR" dirty="0"/>
              <a:t>Περίπου το 75% του ενεργητικού τους πρέπει να επενδύεται σε ακίνητα. </a:t>
            </a:r>
          </a:p>
          <a:p>
            <a:pPr marL="0" indent="0">
              <a:buNone/>
            </a:pPr>
            <a:r>
              <a:rPr lang="el-GR" dirty="0"/>
              <a:t>Τα REIT είναι υποχρεωμένα να διανέμουν το μεγαλύτερο μέρος του φορολογητέου εισοδήματός (περίπου το 90%) στους μετόχους.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REIT ETFs</a:t>
            </a:r>
          </a:p>
          <a:p>
            <a:pPr marL="0" indent="0">
              <a:buNone/>
            </a:pPr>
            <a:r>
              <a:rPr lang="el-GR" sz="2400" dirty="0">
                <a:latin typeface="Comic Sans MS" panose="030F0702030302020204" pitchFamily="66" charset="0"/>
              </a:rPr>
              <a:t>Μετοχές πολλών και διαφόρων εταιρών που διαχειρίζονται ακίνητη περιουσία</a:t>
            </a:r>
          </a:p>
          <a:p>
            <a:pPr>
              <a:buFontTx/>
              <a:buChar char="-"/>
            </a:pPr>
            <a:r>
              <a:rPr lang="el-GR" sz="2400" dirty="0">
                <a:latin typeface="Comic Sans MS" panose="030F0702030302020204" pitchFamily="66" charset="0"/>
              </a:rPr>
              <a:t>Υψηλή διασπορά ρίσκου</a:t>
            </a:r>
          </a:p>
          <a:p>
            <a:pPr>
              <a:buFontTx/>
              <a:buChar char="-"/>
            </a:pPr>
            <a:r>
              <a:rPr lang="el-GR" sz="2400" dirty="0">
                <a:latin typeface="Comic Sans MS" panose="030F0702030302020204" pitchFamily="66" charset="0"/>
              </a:rPr>
              <a:t>Παθητική μορφή εισοδήματος</a:t>
            </a:r>
          </a:p>
          <a:p>
            <a:pPr>
              <a:buFontTx/>
              <a:buChar char="-"/>
            </a:pPr>
            <a:r>
              <a:rPr lang="el-GR" sz="2400" dirty="0">
                <a:latin typeface="Comic Sans MS" panose="030F0702030302020204" pitchFamily="66" charset="0"/>
              </a:rPr>
              <a:t>Επενδυτικά προϊόντα υψηλής ρευστότητας </a:t>
            </a:r>
          </a:p>
          <a:p>
            <a:pPr>
              <a:buFontTx/>
              <a:buChar char="-"/>
            </a:pPr>
            <a:r>
              <a:rPr lang="el-GR" sz="2400" dirty="0">
                <a:latin typeface="Comic Sans MS" panose="030F0702030302020204" pitchFamily="66" charset="0"/>
              </a:rPr>
              <a:t>Ευνοϊκή φορολογία</a:t>
            </a:r>
          </a:p>
        </p:txBody>
      </p:sp>
    </p:spTree>
    <p:extLst>
      <p:ext uri="{BB962C8B-B14F-4D97-AF65-F5344CB8AC3E}">
        <p14:creationId xmlns:p14="http://schemas.microsoft.com/office/powerpoint/2010/main" val="195419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3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2436EF6-B7A0-D6F4-2062-96FC73B90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3F0E11-CC2F-4859-A61C-2622EB0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8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  <a:latin typeface="Comic Sans MS" panose="030F0702030302020204" pitchFamily="66" charset="0"/>
              </a:rPr>
              <a:t>Ποσοστά ιδιοκατοίκησης στην Ε.Ε. το 2020</a:t>
            </a:r>
          </a:p>
        </p:txBody>
      </p:sp>
      <p:graphicFrame>
        <p:nvGraphicFramePr>
          <p:cNvPr id="62" name="Θέση περιεχομένου 2">
            <a:extLst>
              <a:ext uri="{FF2B5EF4-FFF2-40B4-BE49-F238E27FC236}">
                <a16:creationId xmlns:a16="http://schemas.microsoft.com/office/drawing/2014/main" xmlns="" id="{60274104-09BF-5D95-791D-368107776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56484"/>
              </p:ext>
            </p:extLst>
          </p:nvPr>
        </p:nvGraphicFramePr>
        <p:xfrm>
          <a:off x="162232" y="1460090"/>
          <a:ext cx="11872452" cy="523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325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937</Words>
  <Application>Microsoft Office PowerPoint</Application>
  <PresentationFormat>Ευρεία οθόνη</PresentationFormat>
  <Paragraphs>105</Paragraphs>
  <Slides>26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Times New Roman</vt:lpstr>
      <vt:lpstr>Θέμα του Office</vt:lpstr>
      <vt:lpstr>REAL ESTATE  ΑΚΙΝΗΤΗ ΠΕΡΙΟΥΣΙΑ </vt:lpstr>
      <vt:lpstr>Στρατηγικές Real Estate</vt:lpstr>
      <vt:lpstr>Αγορά ακινήτου για ενοικίαση</vt:lpstr>
      <vt:lpstr>ΚΕΡΔΟΦΟΡΙΑ ΕΠΕΝΔΥΣΗΣ – ΣΥΝΟΛΙΚΟ ΚΟΣΤΟΣ</vt:lpstr>
      <vt:lpstr>Παρουσίαση του PowerPoint</vt:lpstr>
      <vt:lpstr>Αγορά ακινήτου για μεταπώληση</vt:lpstr>
      <vt:lpstr>Επένδυση σε Real Estate Crowdfunding</vt:lpstr>
      <vt:lpstr>Επένδυση σε Real Estate Investment Trusts (REITs)</vt:lpstr>
      <vt:lpstr>Ποσοστά ιδιοκατοίκησης στην Ε.Ε. το 2020</vt:lpstr>
      <vt:lpstr>Παρουσίαση του PowerPoint</vt:lpstr>
      <vt:lpstr>Παρουσίαση του PowerPoint</vt:lpstr>
      <vt:lpstr>Ιδιοκατοίκηση χωρίς ανεξόφλητο δανεισμό στην Ε.Ε. το 2020</vt:lpstr>
      <vt:lpstr>Παρουσίαση του PowerPoint</vt:lpstr>
      <vt:lpstr>Παρουσίαση του PowerPoint</vt:lpstr>
      <vt:lpstr>Παρουσίαση του PowerPoint</vt:lpstr>
      <vt:lpstr>Ποσοστό του πληθυσμού που ζει σε ενοικιαζόμενα καταλύματα στην Ε.Ε. το 2020</vt:lpstr>
      <vt:lpstr>Παρουσίαση του PowerPoint</vt:lpstr>
      <vt:lpstr>Παρουσίαση του PowerPoint</vt:lpstr>
      <vt:lpstr>Παρουσίαση του PowerPoint</vt:lpstr>
      <vt:lpstr>Living conditions in Europe – housing EUROSTAT  (https://ec.europa.eu/eurostat/statistics-explained/index.php?title=Living_conditions_in_Europe_-_housing) </vt:lpstr>
      <vt:lpstr> Πόσο στριμωγμένα είναι τα νοικοκυριά στην Ευρώπη;     ΠΟΙΟΤΗΤΑ ΤΗΣ ΣΤΕΓΑΣΗΣ   (Διαθεσιμότητα επαρκούς χώρου στην κατοικία)</vt:lpstr>
      <vt:lpstr> - Τα υψηλότερα ποσοστά πληθυσμού που ζει σε υπερπλήρη νοικοκυριά καταγράφηκαν το 2020 σε χώρες της Ανατολικής Ευρώπης και της Βαλτικής καθώς και στην Ελλάδα και στην Ιταλία.   - Τα ποσοστά ήταν χαμηλότερα στη Δυτική Ευρώπη, στα σκανδιναβικά κράτη μέλη, καθώς και σε άλλα νότια κράτη μέλη.</vt:lpstr>
      <vt:lpstr>Παρουσίαση του PowerPoint</vt:lpstr>
      <vt:lpstr>Παρουσίαση του PowerPoint</vt:lpstr>
      <vt:lpstr>Ποσοστό σοβαρής στέρηση στέγασης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Georgee Giannena</dc:creator>
  <cp:lastModifiedBy>Λογαριασμός Microsoft</cp:lastModifiedBy>
  <cp:revision>7</cp:revision>
  <dcterms:created xsi:type="dcterms:W3CDTF">2022-03-19T20:38:09Z</dcterms:created>
  <dcterms:modified xsi:type="dcterms:W3CDTF">2022-12-19T18:58:12Z</dcterms:modified>
</cp:coreProperties>
</file>