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D40C3D-B820-4E29-8EE7-70A34082C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BED57C1-40A6-4BA8-AD85-CC05BFC1F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388DC0-2980-4FDE-B592-A57C6E3F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B8A201-A71A-4539-A493-A417A07E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DE0FAE-97BA-4C95-9EBD-13BB5080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7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0AB5DC-F09D-4BB8-9C5D-FA0FC762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1565BC4-AD42-4C7B-83D0-2934391D2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4BE615-195E-47C9-AB2E-1052A0FE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1FEF76-E3B1-4DAF-8E79-DDE7B479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F26E5E-D248-4C2F-97A8-28B06EB8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0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FDC5F40-97BC-47B7-87C5-4AB266540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04C8E2B-A54C-431C-9BB7-809CB83D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401040F-503A-4DA7-9B74-B488A9BC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A5DC3C-CE75-4ABB-9A9F-5E1E60BE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BF228C-40E3-48A1-909D-46671D81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27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1BF0FD-8668-41A0-9296-143B575B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B7CF10-8165-4E02-B5D7-4C33CE24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9EC157-A8F8-475F-84BD-BCC909E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C4768C-11E8-4E2C-B66E-2F98D2B3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BC40EC-3C8D-454A-B6AF-099E3EF5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3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C98641-8921-45A4-AEE9-664BBF79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5FA0F8-29FD-4275-857F-F4E2611B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209092-C7E3-4428-BA6B-FF821B6C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7CF51C-E416-40F7-AB37-5CD163A6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348C7A9-1D44-4432-8CA5-13C12DEA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8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B5327-A41F-4B6A-AB33-4C3C7D11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FE4850-93A8-4240-A90D-ADE41080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09F44F2-1C86-40D4-B1FE-1CF88D6D5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E061B4-E7C4-420A-9CAA-CC50157C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446892-AA10-41EE-8A08-1406AC55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F78032A-7BDA-4B9E-817D-FBD644EA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6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BCB0D-EDC3-4650-90DB-7313C85A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F60736C-58F7-49BD-83A9-7D7DA4C3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BC81051-57BB-4F67-B084-34DCDD0BF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D166133-790D-407F-9DCC-C58929CDB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7ED8C69-1613-44F5-81B5-6CBB2FE70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65F7269-D4F6-4F8A-90A0-2893E915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8ADE8F-70A3-4BDA-8E9E-688190E2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D00619C-B326-47AB-9E2C-030459E1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92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3DB154-9472-4000-AE45-961693F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A1C9E6E-83C1-402D-A6C3-005B8ADB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A31A75-859D-4A4C-8921-F3524DD0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16CE3C-05D7-4173-8B3A-F4D259CB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05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197065D-0620-469B-B34F-D183370A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F838B0B-EDDC-4B49-8EDE-CD030D8B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A6FE802-AA9F-4A26-B76F-85109AF0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AA31E2-BE8B-4852-9FA4-12081547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81E259-72A3-4CF1-B461-3FB89A11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7CD585-0BE3-4BD5-8C85-43CA3999E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FE85CE-1DD7-40F5-86A0-44DA4DC7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94D820-5D70-49E3-9C36-78D2C2B6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DF5683-88E5-4B7A-B0C5-F1C7CC93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36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D8FA65-CD26-4122-B4FD-5BBBD1E9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0D67411-4A86-4057-925B-88A1A4A53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0F062E-A404-4C51-89D5-CED54717A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A1AE94-3797-468B-8AE9-344A52D9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C6FC19C-DFE6-4102-A71D-2DD6A3E5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CAC3D7-6B69-40A1-92C9-417FC8CC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5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8E50C2F-8B47-48B0-9E36-8E4EA52E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027936D-09F8-4480-AB66-E9044883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6A9BC2-74F2-42F6-A945-AE429DDFE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1D8E5-2B2F-4611-806C-D10E736F391E}" type="datetimeFigureOut">
              <a:rPr lang="el-GR" smtClean="0"/>
              <a:t>21/10/2020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67C63-E1D1-4E44-926C-ABCE31C92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C5992E-013E-4428-9E21-8D985757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3823-5377-45B2-934F-DE4F147E17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5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82BCAB-C4A2-4873-8071-92BAAB688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/>
              <a:t>ΦΟΡΟΛΟΓΙΚΗ ΛΟΓΙΣΤΙΚΗ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BCBDFC3-2399-4A0F-9E73-AFDCB1251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ΑΣΚΗΣΗ 4</a:t>
            </a:r>
          </a:p>
        </p:txBody>
      </p:sp>
    </p:spTree>
    <p:extLst>
      <p:ext uri="{BB962C8B-B14F-4D97-AF65-F5344CB8AC3E}">
        <p14:creationId xmlns:p14="http://schemas.microsoft.com/office/powerpoint/2010/main" val="350682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11D8A9E-C744-4D30-9E27-9C6299D40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13" y="0"/>
            <a:ext cx="9820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9969BE-6C16-4757-822A-D4706087B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29" y="0"/>
            <a:ext cx="9504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6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D28F27-7B06-4736-A042-0DE724F87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4" y="0"/>
            <a:ext cx="9977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53942D2-CCA4-427A-847E-F640A4D3F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17" y="0"/>
            <a:ext cx="916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A0FFA4B3-0AA1-4E5C-810D-89529FB3B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7" y="0"/>
            <a:ext cx="500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2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00A2BB-1158-4644-8BB2-2DB4A30E0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6" y="0"/>
            <a:ext cx="5406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521FF3A-3D5F-45D9-AA7A-D76DDA27A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7" y="0"/>
            <a:ext cx="500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AABB5B5-09D1-4950-8C92-9EC142D91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130349" y="304800"/>
            <a:ext cx="3666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256ADC-CC76-46DF-8FD7-F8C9C325B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33" y="0"/>
            <a:ext cx="8779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4B10F1-0AF1-4399-8167-0CE1AA7A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9" y="0"/>
            <a:ext cx="10402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738ECD-C9BC-4A4B-B2EE-A7E27E3C5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47" y="0"/>
            <a:ext cx="9434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D47E96C-E59B-43CE-99E2-716058BDE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3" y="0"/>
            <a:ext cx="935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87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</Words>
  <Application>Microsoft Office PowerPoint</Application>
  <PresentationFormat>Ευρεία οθόνη</PresentationFormat>
  <Paragraphs>2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ΦΟΡΟΛΟΓΙΚΗ ΛΟΓΙΣΤΙΚΗ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ΦΟΡΟΛΟΓΙΚΗ ΛΟΓΙΣΤΙΚΗ</dc:title>
  <dc:creator>user</dc:creator>
  <cp:lastModifiedBy>user</cp:lastModifiedBy>
  <cp:revision>13</cp:revision>
  <dcterms:created xsi:type="dcterms:W3CDTF">2020-10-21T17:13:29Z</dcterms:created>
  <dcterms:modified xsi:type="dcterms:W3CDTF">2020-10-21T18:03:21Z</dcterms:modified>
</cp:coreProperties>
</file>