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7A53B6-CE81-476B-844B-012439922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FA5915-31C9-43C7-BC58-7A0B17661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C9234B-8FA3-4ACC-9288-D193DFDE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B7E04C-E752-434E-91B5-DFEFA27A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EB2B67-07C7-4A7E-819B-43A7F07B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7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7B3DE3-75B4-4ECF-AADE-60903B9B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3718B4-C890-404F-A79D-13C969A17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964272-ADC2-46CC-B79C-A228FA68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3A374D-D820-43D5-967B-74AE5C97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CF3E9D-5E24-40F9-9424-59227FCC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35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E09D69B-356A-4233-BFE9-E31C2D368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79FC9D-BA86-42BE-946C-918524F12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106523-892B-477F-AD34-E7E195EF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21DA20-9B24-4813-820D-CB5C38A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9F5B2C-2F75-425A-8873-01C99ECB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83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33FD39-787F-48C9-9C30-41F83DB7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F7C77A-6D8D-48E2-8CCC-548D19EC8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5EC3EE-AB51-4178-B494-5604226E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C3192E-7FAD-4D00-ADB7-B43C8490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B20556-3D4A-4683-8BB9-6BD987E6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8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14BAF3-5C1D-4CED-AB0B-8FC140BD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60EDBA-96C6-4922-A8F0-C181537A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6BC0B6-F7D6-41A8-B706-DD4E67BE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93A7D7-AE46-4460-AA4F-1D9B177E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EFB7D6-8C8C-4634-A6A4-5ED4A23E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37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2BA169-173A-4EC4-B089-C6CCA4F2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3806B-2D30-480A-B51F-B4C4A2E3A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B36B36-BC01-47AB-8FFF-B98CE8DBE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D570F4-C761-4A36-B79A-225DF7DB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53A5EE-8197-473E-84A1-46A967A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F88994-F7A0-4929-A3C9-E4F0C8A6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79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A225D-536E-42FE-AB8E-7CFE44FF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3FDC1C-1717-4D33-BADC-CB6E369CC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0F214C-47A7-4DC0-8258-3AD184CC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E5D1106-F13B-47D2-BEC8-904F64DC3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34853B9-C0FE-4B57-969E-99E4111E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B523FB1-B1BE-4E07-965A-A4382A23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84979DD-7569-4D07-BCFB-43430C92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DFAFA9-92F6-44A4-9FA8-8F942F35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45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E3A708-2819-447E-99F4-B7132249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E2B0047-3634-4FD6-A506-C4935FB0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808AE2C-8229-48C0-9442-FFC4F249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41146E7-A9C9-4251-8954-405C3AF5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46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F1EE86A-0637-4281-A4B9-C0704EB7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615166-FD8F-4A6C-B024-1AD9F502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3178F3-C9BA-48AB-A906-A594F93A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10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C3CA5E-83DC-488D-BF79-E399863C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6008BC-CBCE-4FA1-B2D6-1C582F02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7AB909-A0DA-4DE6-8975-A0908A5C3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0AA013-5FB7-4B46-B55D-235985EB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41CF61-5022-43F3-81D6-2D241DFA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352853-E495-47E6-940D-3991574D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83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75975-CDA5-413C-9564-B085B4BB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2EC0339-AE2B-42A1-9729-29872F8CB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264FB6-9770-4548-933B-44CA04C6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6CE26E-FC4D-43F0-A4B8-1D88E189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CC17EE-CDCE-48C1-853B-52EB04C6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19CDE2-DD37-4A48-AE70-A76AC696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23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A32897F-2805-404C-83B3-0D916EB3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135BF2-494A-4229-A1CC-E19E6BD0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546DDE-278D-413B-9FD0-58A4A0028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96EE-54ED-4E19-A5F6-D83C31BB879E}" type="datetimeFigureOut">
              <a:rPr lang="el-GR" smtClean="0"/>
              <a:t>22/10/2020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09FEAD-98C6-4447-BA59-F117F93BA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91B12A-2889-4FE0-B484-9346AB35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52FF-ADC9-4F68-A5E4-979533E409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4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FED42C-0354-4BC4-94FC-D250E9637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ΛΥΣΕΙΣ ΑΣΚΗΣΕΙΣ 4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B55B4A-7672-4B91-AB37-A069EC8E8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20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DF034F-5B73-41AF-B589-844CA96F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68" y="0"/>
            <a:ext cx="5119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F5E94E-544C-47E9-94CA-A85EAAD69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39" y="0"/>
            <a:ext cx="4586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D16327-7B12-498A-A723-0D412627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7" y="0"/>
            <a:ext cx="4781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FAC0B3-9DD3-4D01-AE9A-7BEB46179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866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Ευρεία οθόνη</PresentationFormat>
  <Paragraphs>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ΛΥΣΕΙΣ ΑΣΚΗΣΕΙΣ 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ΛΥΣΕΙΣ ΑΣΚΗΣΕΙΣ 4</dc:title>
  <dc:creator>user</dc:creator>
  <cp:lastModifiedBy>user</cp:lastModifiedBy>
  <cp:revision>3</cp:revision>
  <dcterms:created xsi:type="dcterms:W3CDTF">2020-10-22T17:37:36Z</dcterms:created>
  <dcterms:modified xsi:type="dcterms:W3CDTF">2020-10-22T17:53:00Z</dcterms:modified>
</cp:coreProperties>
</file>