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0455A9-53E1-453C-B488-3CCADE869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643F457-DA4D-498F-AD98-51830A104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CD4DEE1-98FA-4A4E-B704-F8F056BFD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3913-59F9-4180-8E39-EF35DFAD3798}" type="datetimeFigureOut">
              <a:rPr lang="el-GR" smtClean="0"/>
              <a:t>29/10/2020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DDBBAF5-E684-43F2-B4C4-DC79B786A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60B6D11-CC37-47B5-8801-77858BB93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5F48-9173-4770-8D1F-C7558F1A5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652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7CC28E-DD5D-47CE-9038-6164A3F7F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FC42284-F2BB-4475-A5BE-F98FF77C0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7EBDC3B-D86F-471D-B0B3-4EB414F8A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3913-59F9-4180-8E39-EF35DFAD3798}" type="datetimeFigureOut">
              <a:rPr lang="el-GR" smtClean="0"/>
              <a:t>29/10/2020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8994162-4C20-4C58-BF89-D74209D44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2F86598-88F7-43AA-876C-D2783667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5F48-9173-4770-8D1F-C7558F1A5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844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E566D17-683A-4221-85DE-701765956D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10985E1-1FC8-49C4-A83B-E0316F284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62F49E1-9F9B-47DE-B67D-2607872F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3913-59F9-4180-8E39-EF35DFAD3798}" type="datetimeFigureOut">
              <a:rPr lang="el-GR" smtClean="0"/>
              <a:t>29/10/2020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D7DCF01-B443-4A2D-973C-7F7678B4F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67DE3E9-8BC0-42CA-94EA-C3673CBAD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5F48-9173-4770-8D1F-C7558F1A5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847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CAD7A9-37CD-44B1-AC9E-9E7E40079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BFB6BAC-7636-462D-8ABE-08022F2DC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8EF9365-D0A2-4807-93D2-314A3378D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3913-59F9-4180-8E39-EF35DFAD3798}" type="datetimeFigureOut">
              <a:rPr lang="el-GR" smtClean="0"/>
              <a:t>29/10/2020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0FC7A34-A007-494F-9E25-C6C5DCC3C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4A92E44-42CB-48A0-9A4B-BE8158CA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5F48-9173-4770-8D1F-C7558F1A5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3727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56DE77-91E5-4489-9D00-BA7F9C78C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6FE0244-8E56-488B-A7D1-31809F71E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FD4FDE7-2035-4868-A6B8-A568053D4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3913-59F9-4180-8E39-EF35DFAD3798}" type="datetimeFigureOut">
              <a:rPr lang="el-GR" smtClean="0"/>
              <a:t>29/10/2020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9F2AEE5-631C-4C1A-A07E-9ECF5BAD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885715E-C866-4BA2-9C79-162FB0A1C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5F48-9173-4770-8D1F-C7558F1A5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34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9AFCCF-F0E9-4A03-ABE3-5A98CC6E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FC2014-8838-48B7-9ADC-327EA0DDDE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1D368EF-77F3-4903-A006-7645F595D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2C2BDB1-8731-4F06-B66E-6DC80394A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3913-59F9-4180-8E39-EF35DFAD3798}" type="datetimeFigureOut">
              <a:rPr lang="el-GR" smtClean="0"/>
              <a:t>29/10/2020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13D8D37-F3D1-43B4-B566-5779454A3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F2CB6E9-3FE5-47DF-AA53-442B79391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5F48-9173-4770-8D1F-C7558F1A5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425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85D0EF-4274-40C6-9CD8-D9024452B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891F660-1D99-45B4-B104-A7D83A08C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01EA47F-E73C-48D2-BE27-9E4325030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FE6D9B1-7152-4877-A128-F43672C13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A355C2E-11D4-44F1-8BC7-A621AD357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C12F0B0-7CFD-4555-91E0-5FE5BA8F5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3913-59F9-4180-8E39-EF35DFAD3798}" type="datetimeFigureOut">
              <a:rPr lang="el-GR" smtClean="0"/>
              <a:t>29/10/2020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42C24E3-1FD9-4728-B540-E6591E015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D7CD914-1D31-4CDB-ADB9-692442A79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5F48-9173-4770-8D1F-C7558F1A5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815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2C5F82-5E05-4644-9BFC-88323D5C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E37AA43-D3EF-4C91-861F-A137E172B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3913-59F9-4180-8E39-EF35DFAD3798}" type="datetimeFigureOut">
              <a:rPr lang="el-GR" smtClean="0"/>
              <a:t>29/10/2020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FBDCF04-0196-4EE0-AC77-B907D588D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F71A54D-125D-47DF-B03A-6F1B1E2BE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5F48-9173-4770-8D1F-C7558F1A5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688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380745B-0225-4AF8-A769-25F1C092F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3913-59F9-4180-8E39-EF35DFAD3798}" type="datetimeFigureOut">
              <a:rPr lang="el-GR" smtClean="0"/>
              <a:t>29/10/2020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95647AB8-E27B-4C65-ACDB-076F80B64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0E08EB7-24A4-42E8-BEE7-9783D7FB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5F48-9173-4770-8D1F-C7558F1A5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835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8AD07A-7828-4B7A-9B07-C742FB8F1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0AB6B1-76BD-4099-B4A5-C6BF2E0E7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9B176AE-2459-4283-A8B1-F4C41C6B3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1671C02-7978-4410-A5DD-4F411D68E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3913-59F9-4180-8E39-EF35DFAD3798}" type="datetimeFigureOut">
              <a:rPr lang="el-GR" smtClean="0"/>
              <a:t>29/10/2020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6DA3F05-349A-46DF-854A-4D59C93B2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D253AB7-352D-49C2-8E1D-A9936256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5F48-9173-4770-8D1F-C7558F1A5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434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068F37-F490-4F0F-A1DE-3F6D5F1D3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EC090C9-0EE0-4572-B8AE-7A172D5DDC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9315797-7842-4EB6-B761-B59EE6046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0F1DB49-3488-4359-A6A1-474B518B4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3913-59F9-4180-8E39-EF35DFAD3798}" type="datetimeFigureOut">
              <a:rPr lang="el-GR" smtClean="0"/>
              <a:t>29/10/2020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1C587CC-5F65-412D-86B4-1DFE20D09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25B07AD-BA07-4F4C-9F00-C998E71C1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5F48-9173-4770-8D1F-C7558F1A5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501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D96098F-FE68-4529-AD10-2A48CC2DC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3F7CC69-B11D-47D0-B349-8362A920E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2FD760C-37F7-4050-ADE6-78ECDD24F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B3913-59F9-4180-8E39-EF35DFAD3798}" type="datetimeFigureOut">
              <a:rPr lang="el-GR" smtClean="0"/>
              <a:t>29/10/2020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66925FC-3EC9-4215-BE92-2780F1712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FDB1E98-11D8-4D0B-83F2-2760FA026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15F48-9173-4770-8D1F-C7558F1A5E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50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2BF001-2B3C-4210-A15D-D66E41FEDB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ΑΣΚΗΣΗ 7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25BBE9D-8BAE-40E1-A1A7-B57170F9CD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9324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0B70F796-DBBB-4988-88A5-9A2073732D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570" y="0"/>
            <a:ext cx="45788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01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A5B03870-75F9-4125-99B1-1738CA92A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876" y="0"/>
            <a:ext cx="75822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75324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Ευρεία οθόνη</PresentationFormat>
  <Paragraphs>1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ΑΣΚΗΣΗ 7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ΑΣΚΗΣΗ 7</dc:title>
  <dc:creator>user</dc:creator>
  <cp:lastModifiedBy>user</cp:lastModifiedBy>
  <cp:revision>3</cp:revision>
  <dcterms:created xsi:type="dcterms:W3CDTF">2020-10-29T08:52:22Z</dcterms:created>
  <dcterms:modified xsi:type="dcterms:W3CDTF">2020-10-29T08:54:39Z</dcterms:modified>
</cp:coreProperties>
</file>